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3" r:id="rId2"/>
  </p:sldMasterIdLst>
  <p:notesMasterIdLst>
    <p:notesMasterId r:id="rId5"/>
  </p:notesMasterIdLst>
  <p:sldIdLst>
    <p:sldId id="256" r:id="rId3"/>
    <p:sldId id="257" r:id="rId4"/>
  </p:sldIdLst>
  <p:sldSz cx="7559675" cy="1069181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85C3808-7A9E-D603-5404-E759DF52D1C1}" name="Marleen Eggers" initials="ME" userId="8648cee4f545b23a" providerId="Windows Live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icol Sperling" initials="NS" lastIdx="2" clrIdx="0">
    <p:extLst>
      <p:ext uri="{19B8F6BF-5375-455C-9EA6-DF929625EA0E}">
        <p15:presenceInfo xmlns:p15="http://schemas.microsoft.com/office/powerpoint/2012/main" userId="S-1-5-21-2984626818-1625470374-1399395984-1161" providerId="AD"/>
      </p:ext>
    </p:extLst>
  </p:cmAuthor>
  <p:cmAuthor id="2" name="Lea Rothmann" initials="LR" lastIdx="6" clrIdx="1">
    <p:extLst>
      <p:ext uri="{19B8F6BF-5375-455C-9EA6-DF929625EA0E}">
        <p15:presenceInfo xmlns:p15="http://schemas.microsoft.com/office/powerpoint/2012/main" userId="7d5e9d69f5ee064e" providerId="Windows Live"/>
      </p:ext>
    </p:extLst>
  </p:cmAuthor>
  <p:cmAuthor id="3" name="Menge, Claudia" initials="MC" lastIdx="4" clrIdx="2">
    <p:extLst>
      <p:ext uri="{19B8F6BF-5375-455C-9EA6-DF929625EA0E}">
        <p15:presenceInfo xmlns:p15="http://schemas.microsoft.com/office/powerpoint/2012/main" userId="S-1-5-21-1116318960-169062196-1480069825-80440" providerId="AD"/>
      </p:ext>
    </p:extLst>
  </p:cmAuthor>
  <p:cmAuthor id="4" name="Zschiesche, Barbara" initials="ZB" lastIdx="3" clrIdx="3">
    <p:extLst>
      <p:ext uri="{19B8F6BF-5375-455C-9EA6-DF929625EA0E}">
        <p15:presenceInfo xmlns:p15="http://schemas.microsoft.com/office/powerpoint/2012/main" userId="S-1-5-21-1116318960-169062196-1480069825-30659" providerId="AD"/>
      </p:ext>
    </p:extLst>
  </p:cmAuthor>
  <p:cmAuthor id="5" name="von Dapper-Saalfels, Tina" initials="vDST" lastIdx="2" clrIdx="4">
    <p:extLst>
      <p:ext uri="{19B8F6BF-5375-455C-9EA6-DF929625EA0E}">
        <p15:presenceInfo xmlns:p15="http://schemas.microsoft.com/office/powerpoint/2012/main" userId="S-1-5-21-1116318960-169062196-1480069825-3789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59" autoAdjust="0"/>
    <p:restoredTop sz="94660"/>
  </p:normalViewPr>
  <p:slideViewPr>
    <p:cSldViewPr snapToGrid="0">
      <p:cViewPr varScale="1">
        <p:scale>
          <a:sx n="45" d="100"/>
          <a:sy n="45" d="100"/>
        </p:scale>
        <p:origin x="135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8/10/relationships/authors" Target="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Folie mittels Klicken verschieben</a:t>
            </a: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de-DE" sz="20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Format der Notizen mittels Klicken bearbeiten</a:t>
            </a:r>
          </a:p>
        </p:txBody>
      </p:sp>
      <p:sp>
        <p:nvSpPr>
          <p:cNvPr id="11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&lt;Kopfzeile&gt;</a:t>
            </a:r>
          </a:p>
        </p:txBody>
      </p:sp>
      <p:sp>
        <p:nvSpPr>
          <p:cNvPr id="111" name="PlaceHolder 4"/>
          <p:cNvSpPr>
            <a:spLocks noGrp="1"/>
          </p:cNvSpPr>
          <p:nvPr>
            <p:ph type="dt" idx="3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&lt;Datum/Uhrzeit&gt;</a:t>
            </a:r>
          </a:p>
        </p:txBody>
      </p:sp>
      <p:sp>
        <p:nvSpPr>
          <p:cNvPr id="112" name="PlaceHolder 5"/>
          <p:cNvSpPr>
            <a:spLocks noGrp="1"/>
          </p:cNvSpPr>
          <p:nvPr>
            <p:ph type="ftr" idx="3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&lt;Fußzeile&gt;</a:t>
            </a:r>
          </a:p>
        </p:txBody>
      </p:sp>
      <p:sp>
        <p:nvSpPr>
          <p:cNvPr id="113" name="PlaceHolder 6"/>
          <p:cNvSpPr>
            <a:spLocks noGrp="1"/>
          </p:cNvSpPr>
          <p:nvPr>
            <p:ph type="sldNum" idx="3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r">
              <a:buNone/>
            </a:pPr>
            <a:fld id="{74946F70-283E-4123-B2A8-C09AD173F321}" type="slidenum"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‹Nr.›</a:t>
            </a:fld>
            <a:endParaRPr lang="de-DE" sz="14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</a:pPr>
            <a:endParaRPr lang="de-DE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 type="sldNum" idx="34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de-DE" sz="1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566FF71-D8C2-4551-B1D4-0C8AECA69542}" type="slidenum">
              <a:rPr lang="de-DE" sz="1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1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0" cy="0"/>
          </a:xfrm>
          <a:prstGeom prst="rect">
            <a:avLst/>
          </a:prstGeom>
          <a:ln w="0">
            <a:noFill/>
          </a:ln>
        </p:spPr>
      </p:sp>
      <p:sp>
        <p:nvSpPr>
          <p:cNvPr id="133" name="PlaceHolder 2"/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>
              <a:buNone/>
            </a:pPr>
            <a:endParaRPr lang="de-DE" sz="18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 type="sldNum" idx="35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r">
              <a:lnSpc>
                <a:spcPct val="100000"/>
              </a:lnSpc>
              <a:buNone/>
              <a:defRPr lang="de-DE" sz="12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5C3F807E-D943-4D06-A682-6B3EFE2698A2}" type="slidenum">
              <a:rPr lang="de-DE" sz="12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2</a:t>
            </a:fld>
            <a:endParaRPr lang="de-DE" sz="12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hyperlink" Target="https://creativecommons.org/licenses/by/4.0/legalcode.de" TargetMode="External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0.png"/><Relationship Id="rId7" Type="http://schemas.openxmlformats.org/officeDocument/2006/relationships/image" Target="../media/image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jpeg"/><Relationship Id="rId5" Type="http://schemas.openxmlformats.org/officeDocument/2006/relationships/image" Target="../media/image12.svg"/><Relationship Id="rId10" Type="http://schemas.openxmlformats.org/officeDocument/2006/relationships/hyperlink" Target="https://creativecommons.org/licenses/by/4.0/legalcode.de" TargetMode="External"/><Relationship Id="rId4" Type="http://schemas.openxmlformats.org/officeDocument/2006/relationships/image" Target="../media/image11.png"/><Relationship Id="rId9" Type="http://schemas.openxmlformats.org/officeDocument/2006/relationships/image" Target="../media/image8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/4.0/legalcode.de" TargetMode="External"/><Relationship Id="rId3" Type="http://schemas.openxmlformats.org/officeDocument/2006/relationships/image" Target="../media/image10.png"/><Relationship Id="rId7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3.jpe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0.png"/><Relationship Id="rId7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3.jpeg"/><Relationship Id="rId4" Type="http://schemas.openxmlformats.org/officeDocument/2006/relationships/image" Target="../media/image13.png"/><Relationship Id="rId9" Type="http://schemas.openxmlformats.org/officeDocument/2006/relationships/hyperlink" Target="https://creativecommons.org/licenses/by/4.0/legalcode.de" TargetMode="Externa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berschrift einzeilig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6"/>
          <p:cNvPicPr/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/>
        </p:blipFill>
        <p:spPr>
          <a:xfrm>
            <a:off x="0" y="9840600"/>
            <a:ext cx="7559280" cy="851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" name="Grafik 7"/>
          <p:cNvPicPr/>
          <p:nvPr/>
        </p:nvPicPr>
        <p:blipFill>
          <a:blip r:embed="rId4"/>
          <a:stretch/>
        </p:blipFill>
        <p:spPr>
          <a:xfrm>
            <a:off x="4758120" y="10108080"/>
            <a:ext cx="1418760" cy="366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" name="Grafik 10"/>
          <p:cNvPicPr/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/>
        </p:blipFill>
        <p:spPr>
          <a:xfrm>
            <a:off x="719280" y="1210320"/>
            <a:ext cx="745560" cy="8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" name="PlaceHolder 1"/>
          <p:cNvSpPr>
            <a:spLocks noGrp="1"/>
          </p:cNvSpPr>
          <p:nvPr>
            <p:ph type="body" hasCustomPrompt="1"/>
          </p:nvPr>
        </p:nvSpPr>
        <p:spPr>
          <a:xfrm>
            <a:off x="719280" y="611280"/>
            <a:ext cx="5905080" cy="30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2800" b="0" u="none" strike="noStrike">
                <a:solidFill>
                  <a:schemeClr val="dk1"/>
                </a:solidFill>
                <a:effectLst/>
                <a:uFillTx/>
                <a:latin typeface="Fredoka bold"/>
                <a:ea typeface="Arial"/>
              </a:rPr>
              <a:t>Überschrift einzeilig</a:t>
            </a:r>
            <a:endParaRPr lang="en-US" sz="2800" b="0" u="none" strike="noStrike">
              <a:solidFill>
                <a:srgbClr val="9D9D9C"/>
              </a:solidFill>
              <a:effectLst/>
              <a:uFillTx/>
              <a:latin typeface="Fredoka Light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 hasCustomPrompt="1"/>
          </p:nvPr>
        </p:nvSpPr>
        <p:spPr>
          <a:xfrm>
            <a:off x="719280" y="1601640"/>
            <a:ext cx="5905080" cy="1453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just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Fredoka regular"/>
                <a:ea typeface="Arial"/>
              </a:rPr>
              <a:t>Inhalt</a:t>
            </a:r>
            <a:endParaRPr lang="en-US" sz="1500" b="0" u="none" strike="noStrike">
              <a:solidFill>
                <a:srgbClr val="9D9D9C"/>
              </a:solidFill>
              <a:effectLst/>
              <a:uFillTx/>
              <a:latin typeface="Fredoka Light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 type="body" hasCustomPrompt="1"/>
          </p:nvPr>
        </p:nvSpPr>
        <p:spPr>
          <a:xfrm rot="16200000">
            <a:off x="-924480" y="3247920"/>
            <a:ext cx="2877120" cy="9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800" b="0" u="none" strike="noStrike">
                <a:solidFill>
                  <a:srgbClr val="9D9D9C"/>
                </a:solidFill>
                <a:effectLst/>
                <a:uFillTx/>
                <a:latin typeface="Fredoka Light"/>
                <a:ea typeface="Arial"/>
              </a:rPr>
              <a:t>Inhalt © Autor - Webseite</a:t>
            </a:r>
            <a:endParaRPr lang="en-US" sz="800" b="0" u="none" strike="noStrike">
              <a:solidFill>
                <a:srgbClr val="9D9D9C"/>
              </a:solidFill>
              <a:effectLst/>
              <a:uFillTx/>
              <a:latin typeface="Fredoka Light"/>
            </a:endParaRPr>
          </a:p>
        </p:txBody>
      </p:sp>
      <p:sp>
        <p:nvSpPr>
          <p:cNvPr id="8" name="PlaceHolder 4"/>
          <p:cNvSpPr>
            <a:spLocks noGrp="1"/>
          </p:cNvSpPr>
          <p:nvPr>
            <p:ph type="body" hasCustomPrompt="1"/>
          </p:nvPr>
        </p:nvSpPr>
        <p:spPr>
          <a:xfrm rot="16200000">
            <a:off x="5606280" y="3247920"/>
            <a:ext cx="2877120" cy="9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800" b="0" u="none" strike="noStrike">
                <a:solidFill>
                  <a:srgbClr val="9D9D9C"/>
                </a:solidFill>
                <a:effectLst/>
                <a:uFillTx/>
                <a:latin typeface="Fredoka Light"/>
                <a:ea typeface="Arial"/>
              </a:rPr>
              <a:t>Inhalt © Autor - Webseite</a:t>
            </a:r>
            <a:endParaRPr lang="en-US" sz="800" b="0" u="none" strike="noStrike">
              <a:solidFill>
                <a:srgbClr val="9D9D9C"/>
              </a:solidFill>
              <a:effectLst/>
              <a:uFillTx/>
              <a:latin typeface="Fredoka Light"/>
            </a:endParaRPr>
          </a:p>
        </p:txBody>
      </p:sp>
      <p:pic>
        <p:nvPicPr>
          <p:cNvPr id="9" name="Grafik 2"/>
          <p:cNvPicPr/>
          <p:nvPr/>
        </p:nvPicPr>
        <p:blipFill>
          <a:blip r:embed="rId7"/>
          <a:stretch/>
        </p:blipFill>
        <p:spPr>
          <a:xfrm>
            <a:off x="6259320" y="9959400"/>
            <a:ext cx="1233720" cy="65484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10" name="Gruppieren 14"/>
          <p:cNvGrpSpPr/>
          <p:nvPr/>
        </p:nvGrpSpPr>
        <p:grpSpPr>
          <a:xfrm>
            <a:off x="3697560" y="9959400"/>
            <a:ext cx="817560" cy="633960"/>
            <a:chOff x="3697560" y="9959400"/>
            <a:chExt cx="817560" cy="633960"/>
          </a:xfrm>
        </p:grpSpPr>
        <p:pic>
          <p:nvPicPr>
            <p:cNvPr id="11" name="Grafik 11"/>
            <p:cNvPicPr/>
            <p:nvPr/>
          </p:nvPicPr>
          <p:blipFill>
            <a:blip r:embed="rId8"/>
            <a:stretch/>
          </p:blipFill>
          <p:spPr>
            <a:xfrm>
              <a:off x="3697560" y="10299960"/>
              <a:ext cx="817560" cy="2934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12" name="Grafik 12"/>
            <p:cNvPicPr/>
            <p:nvPr/>
          </p:nvPicPr>
          <p:blipFill>
            <a:blip r:embed="rId9"/>
            <a:stretch/>
          </p:blipFill>
          <p:spPr>
            <a:xfrm>
              <a:off x="3712320" y="9959400"/>
              <a:ext cx="786240" cy="27684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13" name="Textfeld 3"/>
          <p:cNvSpPr/>
          <p:nvPr/>
        </p:nvSpPr>
        <p:spPr>
          <a:xfrm>
            <a:off x="199440" y="9917640"/>
            <a:ext cx="3416040" cy="46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de-DE" sz="600" b="0" u="none" strike="noStrike">
                <a:solidFill>
                  <a:srgbClr val="9D9D9C"/>
                </a:solidFill>
                <a:effectLst/>
                <a:uFillTx/>
                <a:latin typeface="Fredoka regular"/>
                <a:ea typeface="Arial"/>
              </a:rPr>
              <a:t>Dieses Dokument ist unter der Lizenz CC BY 4.0 veröffentlicht </a:t>
            </a:r>
            <a:endParaRPr lang="de-DE" sz="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</a:pPr>
            <a:r>
              <a:rPr lang="de-DE" sz="600" b="0" u="sng" strike="noStrike">
                <a:solidFill>
                  <a:srgbClr val="0563C1"/>
                </a:solidFill>
                <a:effectLst/>
                <a:uFillTx/>
                <a:latin typeface="Fredoka regular"/>
                <a:ea typeface="Arial"/>
                <a:hlinkClick r:id="rId10"/>
              </a:rPr>
              <a:t>https://creativecommons.org/licenses/by/4.0/legalcode.de</a:t>
            </a:r>
            <a:r>
              <a:rPr lang="de-DE" sz="600" b="0" u="none" strike="noStrike">
                <a:solidFill>
                  <a:srgbClr val="9D9D9C"/>
                </a:solidFill>
                <a:effectLst/>
                <a:uFillTx/>
                <a:latin typeface="Fredoka regular"/>
                <a:ea typeface="Arial"/>
              </a:rPr>
              <a:t>. Von der Lizenz ausgenommene Inhalte sind an den einzelnen Inhalten angegeben. Die Urheber:innen sollen bei der Weiterverwendung wie folgt angegeben werden DigiSchuKuMPK–CoP 3:</a:t>
            </a:r>
            <a:endParaRPr lang="de-DE" sz="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4" name="PlaceHolder 5"/>
          <p:cNvSpPr>
            <a:spLocks noGrp="1"/>
          </p:cNvSpPr>
          <p:nvPr>
            <p:ph type="title"/>
          </p:nvPr>
        </p:nvSpPr>
        <p:spPr>
          <a:xfrm>
            <a:off x="377640" y="426240"/>
            <a:ext cx="6803280" cy="1784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en-US" sz="1800" b="0" u="none" strike="noStrike">
                <a:solidFill>
                  <a:schemeClr val="dk1"/>
                </a:solidFill>
                <a:effectLst/>
                <a:uFillTx/>
                <a:latin typeface="Calibri"/>
              </a:rPr>
              <a:t>Format des Titeltextes durch Klicken bearbeiten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519840" y="569160"/>
            <a:ext cx="6519960" cy="2066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756000">
              <a:lnSpc>
                <a:spcPct val="90000"/>
              </a:lnSpc>
              <a:buNone/>
            </a:pPr>
            <a:r>
              <a:rPr lang="de-DE" sz="365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Arial"/>
              </a:rPr>
              <a:t>Mastertitelformat bearbeiten</a:t>
            </a:r>
            <a:endParaRPr lang="en-US" sz="365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519840" y="2846160"/>
            <a:ext cx="6519960" cy="6783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189000" indent="-189000" defTabSz="756000">
              <a:lnSpc>
                <a:spcPct val="90000"/>
              </a:lnSpc>
              <a:spcBef>
                <a:spcPts val="828"/>
              </a:spcBef>
              <a:buClr>
                <a:srgbClr val="000000"/>
              </a:buClr>
              <a:buFont typeface="Arial"/>
              <a:buChar char="•"/>
            </a:pPr>
            <a:r>
              <a:rPr lang="de-DE" sz="23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Mastertextformat bearbeiten</a:t>
            </a:r>
            <a:endParaRPr lang="en-US" sz="23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567000" lvl="1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20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Zweite Ebene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945000" lvl="2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65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Dritte Ebene</a:t>
            </a:r>
            <a:endParaRPr lang="en-US" sz="165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323000" lvl="3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Vierte Ebene</a:t>
            </a:r>
            <a:endParaRPr lang="en-US" sz="1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01000" lvl="4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Fünfte Ebene</a:t>
            </a:r>
            <a:endParaRPr lang="en-US" sz="1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2" name="PlaceHolder 3"/>
          <p:cNvSpPr>
            <a:spLocks noGrp="1"/>
          </p:cNvSpPr>
          <p:nvPr>
            <p:ph type="dt" idx="16"/>
          </p:nvPr>
        </p:nvSpPr>
        <p:spPr>
          <a:xfrm>
            <a:off x="51984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&lt;Datum/Uhrzeit&gt;</a:t>
            </a:r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3" name="PlaceHolder 4"/>
          <p:cNvSpPr>
            <a:spLocks noGrp="1"/>
          </p:cNvSpPr>
          <p:nvPr>
            <p:ph type="ftr" idx="17"/>
          </p:nvPr>
        </p:nvSpPr>
        <p:spPr>
          <a:xfrm>
            <a:off x="2504160" y="9909720"/>
            <a:ext cx="255096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&lt;Fußzeile&gt;</a:t>
            </a:r>
          </a:p>
        </p:txBody>
      </p:sp>
      <p:sp>
        <p:nvSpPr>
          <p:cNvPr id="84" name="PlaceHolder 5"/>
          <p:cNvSpPr>
            <a:spLocks noGrp="1"/>
          </p:cNvSpPr>
          <p:nvPr>
            <p:ph type="sldNum" idx="18"/>
          </p:nvPr>
        </p:nvSpPr>
        <p:spPr>
          <a:xfrm>
            <a:off x="533916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F108893B-34CA-4776-9429-0A8316F1D002}" type="slidenum"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‹Nr.›</a:t>
            </a:fld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bschnitts-&#10;überschrif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515880" y="2665440"/>
            <a:ext cx="6519960" cy="44470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756000">
              <a:lnSpc>
                <a:spcPct val="90000"/>
              </a:lnSpc>
              <a:buNone/>
            </a:pPr>
            <a:r>
              <a:rPr lang="de-DE" sz="495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Arial"/>
              </a:rPr>
              <a:t>Mastertitelformat bearbeiten</a:t>
            </a:r>
            <a:endParaRPr lang="en-US" sz="495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body"/>
          </p:nvPr>
        </p:nvSpPr>
        <p:spPr>
          <a:xfrm>
            <a:off x="515880" y="7155000"/>
            <a:ext cx="6519960" cy="23385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20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Mastertextformat bearbeiten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dt" idx="19"/>
          </p:nvPr>
        </p:nvSpPr>
        <p:spPr>
          <a:xfrm>
            <a:off x="51984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&lt;Datum/Uhrzeit&gt;</a:t>
            </a:r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88" name="PlaceHolder 4"/>
          <p:cNvSpPr>
            <a:spLocks noGrp="1"/>
          </p:cNvSpPr>
          <p:nvPr>
            <p:ph type="ftr" idx="20"/>
          </p:nvPr>
        </p:nvSpPr>
        <p:spPr>
          <a:xfrm>
            <a:off x="2504160" y="9909720"/>
            <a:ext cx="255096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&lt;Fußzeile&gt;</a:t>
            </a:r>
          </a:p>
        </p:txBody>
      </p:sp>
      <p:sp>
        <p:nvSpPr>
          <p:cNvPr id="89" name="PlaceHolder 5"/>
          <p:cNvSpPr>
            <a:spLocks noGrp="1"/>
          </p:cNvSpPr>
          <p:nvPr>
            <p:ph type="sldNum" idx="21"/>
          </p:nvPr>
        </p:nvSpPr>
        <p:spPr>
          <a:xfrm>
            <a:off x="533916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B6FCA46D-FD99-4802-8150-A46A1E411124}" type="slidenum"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‹Nr.›</a:t>
            </a:fld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519840" y="569160"/>
            <a:ext cx="6519960" cy="2066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756000">
              <a:lnSpc>
                <a:spcPct val="90000"/>
              </a:lnSpc>
              <a:buNone/>
            </a:pPr>
            <a:r>
              <a:rPr lang="de-DE" sz="365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Arial"/>
              </a:rPr>
              <a:t>Mastertitelformat bearbeiten</a:t>
            </a:r>
            <a:endParaRPr lang="en-US" sz="365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519840" y="2846160"/>
            <a:ext cx="3212640" cy="6783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189000" indent="-189000" defTabSz="756000">
              <a:lnSpc>
                <a:spcPct val="90000"/>
              </a:lnSpc>
              <a:spcBef>
                <a:spcPts val="828"/>
              </a:spcBef>
              <a:buClr>
                <a:srgbClr val="000000"/>
              </a:buClr>
              <a:buFont typeface="Arial"/>
              <a:buChar char="•"/>
            </a:pPr>
            <a:r>
              <a:rPr lang="de-DE" sz="23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Mastertextformat bearbeiten</a:t>
            </a:r>
            <a:endParaRPr lang="en-US" sz="23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567000" lvl="1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20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Zweite Ebene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945000" lvl="2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65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Dritte Ebene</a:t>
            </a:r>
            <a:endParaRPr lang="en-US" sz="165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323000" lvl="3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Vierte Ebene</a:t>
            </a:r>
            <a:endParaRPr lang="en-US" sz="1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01000" lvl="4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Fünfte Ebene</a:t>
            </a:r>
            <a:endParaRPr lang="en-US" sz="1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2" name="PlaceHolder 3"/>
          <p:cNvSpPr>
            <a:spLocks noGrp="1"/>
          </p:cNvSpPr>
          <p:nvPr>
            <p:ph type="body"/>
          </p:nvPr>
        </p:nvSpPr>
        <p:spPr>
          <a:xfrm>
            <a:off x="3827160" y="2846160"/>
            <a:ext cx="3212640" cy="67834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189000" indent="-189000" defTabSz="756000">
              <a:lnSpc>
                <a:spcPct val="90000"/>
              </a:lnSpc>
              <a:spcBef>
                <a:spcPts val="828"/>
              </a:spcBef>
              <a:buClr>
                <a:srgbClr val="000000"/>
              </a:buClr>
              <a:buFont typeface="Arial"/>
              <a:buChar char="•"/>
            </a:pPr>
            <a:r>
              <a:rPr lang="de-DE" sz="23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Mastertextformat bearbeiten</a:t>
            </a:r>
            <a:endParaRPr lang="en-US" sz="23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567000" lvl="1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20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Zweite Ebene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945000" lvl="2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65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Dritte Ebene</a:t>
            </a:r>
            <a:endParaRPr lang="en-US" sz="165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323000" lvl="3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Vierte Ebene</a:t>
            </a:r>
            <a:endParaRPr lang="en-US" sz="1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01000" lvl="4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Fünfte Ebene</a:t>
            </a:r>
            <a:endParaRPr lang="en-US" sz="1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3" name="PlaceHolder 4"/>
          <p:cNvSpPr>
            <a:spLocks noGrp="1"/>
          </p:cNvSpPr>
          <p:nvPr>
            <p:ph type="dt" idx="22"/>
          </p:nvPr>
        </p:nvSpPr>
        <p:spPr>
          <a:xfrm>
            <a:off x="51984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&lt;Datum/Uhrzeit&gt;</a:t>
            </a:r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94" name="PlaceHolder 5"/>
          <p:cNvSpPr>
            <a:spLocks noGrp="1"/>
          </p:cNvSpPr>
          <p:nvPr>
            <p:ph type="ftr" idx="23"/>
          </p:nvPr>
        </p:nvSpPr>
        <p:spPr>
          <a:xfrm>
            <a:off x="2504160" y="9909720"/>
            <a:ext cx="255096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&lt;Fußzeile&gt;</a:t>
            </a:r>
          </a:p>
        </p:txBody>
      </p:sp>
      <p:sp>
        <p:nvSpPr>
          <p:cNvPr id="95" name="PlaceHolder 6"/>
          <p:cNvSpPr>
            <a:spLocks noGrp="1"/>
          </p:cNvSpPr>
          <p:nvPr>
            <p:ph type="sldNum" idx="24"/>
          </p:nvPr>
        </p:nvSpPr>
        <p:spPr>
          <a:xfrm>
            <a:off x="533916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B96731FD-2530-4F5B-BD92-15579D506C8D}" type="slidenum"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‹Nr.›</a:t>
            </a:fld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ergleich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520560" y="569160"/>
            <a:ext cx="6519960" cy="2066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756000">
              <a:lnSpc>
                <a:spcPct val="90000"/>
              </a:lnSpc>
              <a:buNone/>
            </a:pPr>
            <a:r>
              <a:rPr lang="de-DE" sz="365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Arial"/>
              </a:rPr>
              <a:t>Mastertitelformat bearbeiten</a:t>
            </a:r>
            <a:endParaRPr lang="en-US" sz="365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520560" y="2621160"/>
            <a:ext cx="3197880" cy="1284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2000" b="1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Mastertextformat bearbeiten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20560" y="3905640"/>
            <a:ext cx="3197880" cy="5744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189000" indent="-189000" defTabSz="756000">
              <a:lnSpc>
                <a:spcPct val="90000"/>
              </a:lnSpc>
              <a:spcBef>
                <a:spcPts val="828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de-DE" sz="23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Mastertextformat bearbeiten</a:t>
            </a:r>
            <a:endParaRPr lang="en-US" sz="23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567000" lvl="1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de-DE" sz="20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Zweite Ebene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945000" lvl="2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de-DE" sz="165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Dritte Ebene</a:t>
            </a:r>
            <a:endParaRPr lang="en-US" sz="165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323000" lvl="3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Vierte Ebene</a:t>
            </a:r>
            <a:endParaRPr lang="en-US" sz="1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01000" lvl="4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Fünfte Ebene</a:t>
            </a:r>
            <a:endParaRPr lang="en-US" sz="1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3827160" y="2621160"/>
            <a:ext cx="3213360" cy="12841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2000" b="1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Mastertextformat bearbeiten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00" name="PlaceHolder 5"/>
          <p:cNvSpPr>
            <a:spLocks noGrp="1"/>
          </p:cNvSpPr>
          <p:nvPr>
            <p:ph type="body"/>
          </p:nvPr>
        </p:nvSpPr>
        <p:spPr>
          <a:xfrm>
            <a:off x="3827160" y="3905640"/>
            <a:ext cx="3213360" cy="5744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189000" indent="-189000" defTabSz="756000">
              <a:lnSpc>
                <a:spcPct val="90000"/>
              </a:lnSpc>
              <a:spcBef>
                <a:spcPts val="828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de-DE" sz="23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Mastertextformat bearbeiten</a:t>
            </a:r>
            <a:endParaRPr lang="en-US" sz="23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567000" lvl="1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de-DE" sz="20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Zweite Ebene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945000" lvl="2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de-DE" sz="165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Dritte Ebene</a:t>
            </a:r>
            <a:endParaRPr lang="en-US" sz="165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323000" lvl="3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Vierte Ebene</a:t>
            </a:r>
            <a:endParaRPr lang="en-US" sz="1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01000" lvl="4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  <a:tabLst>
                <a:tab pos="0" algn="l"/>
              </a:tabLst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Fünfte Ebene</a:t>
            </a:r>
            <a:endParaRPr lang="en-US" sz="1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01" name="PlaceHolder 6"/>
          <p:cNvSpPr>
            <a:spLocks noGrp="1"/>
          </p:cNvSpPr>
          <p:nvPr>
            <p:ph type="dt" idx="25"/>
          </p:nvPr>
        </p:nvSpPr>
        <p:spPr>
          <a:xfrm>
            <a:off x="51984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&lt;Datum/Uhrzeit&gt;</a:t>
            </a:r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02" name="PlaceHolder 7"/>
          <p:cNvSpPr>
            <a:spLocks noGrp="1"/>
          </p:cNvSpPr>
          <p:nvPr>
            <p:ph type="ftr" idx="26"/>
          </p:nvPr>
        </p:nvSpPr>
        <p:spPr>
          <a:xfrm>
            <a:off x="2504160" y="9909720"/>
            <a:ext cx="255096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&lt;Fußzeile&gt;</a:t>
            </a:r>
          </a:p>
        </p:txBody>
      </p:sp>
      <p:sp>
        <p:nvSpPr>
          <p:cNvPr id="103" name="PlaceHolder 8"/>
          <p:cNvSpPr>
            <a:spLocks noGrp="1"/>
          </p:cNvSpPr>
          <p:nvPr>
            <p:ph type="sldNum" idx="27"/>
          </p:nvPr>
        </p:nvSpPr>
        <p:spPr>
          <a:xfrm>
            <a:off x="533916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43D56F13-AD17-4FC9-9B79-BA754F9ACEBF}" type="slidenum"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‹Nr.›</a:t>
            </a:fld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519840" y="569160"/>
            <a:ext cx="6519960" cy="2066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756000">
              <a:lnSpc>
                <a:spcPct val="90000"/>
              </a:lnSpc>
              <a:buNone/>
            </a:pPr>
            <a:r>
              <a:rPr lang="de-DE" sz="365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Arial"/>
              </a:rPr>
              <a:t>Mastertitelformat bearbeiten</a:t>
            </a:r>
            <a:endParaRPr lang="en-US" sz="365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dt" idx="28"/>
          </p:nvPr>
        </p:nvSpPr>
        <p:spPr>
          <a:xfrm>
            <a:off x="51984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&lt;Datum/Uhrzeit&gt;</a:t>
            </a:r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ftr" idx="29"/>
          </p:nvPr>
        </p:nvSpPr>
        <p:spPr>
          <a:xfrm>
            <a:off x="2504160" y="9909720"/>
            <a:ext cx="255096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&lt;Fußzeile&gt;</a:t>
            </a:r>
          </a:p>
        </p:txBody>
      </p:sp>
      <p:sp>
        <p:nvSpPr>
          <p:cNvPr id="107" name="PlaceHolder 4"/>
          <p:cNvSpPr>
            <a:spLocks noGrp="1"/>
          </p:cNvSpPr>
          <p:nvPr>
            <p:ph type="sldNum" idx="30"/>
          </p:nvPr>
        </p:nvSpPr>
        <p:spPr>
          <a:xfrm>
            <a:off x="533916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BBB1E82F-8FD4-4594-B67D-4337827F56E7}" type="slidenum"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‹Nr.›</a:t>
            </a:fld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berschrift einzeilig Seitenzahl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rafik 6"/>
          <p:cNvPicPr/>
          <p:nvPr/>
        </p:nvPicPr>
        <p:blipFill>
          <a:blip r:embed="rId2"/>
          <a:stretch/>
        </p:blipFill>
        <p:spPr>
          <a:xfrm>
            <a:off x="0" y="9840600"/>
            <a:ext cx="7559280" cy="851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1" name="Grafik 10"/>
          <p:cNvPicPr/>
          <p:nvPr/>
        </p:nvPicPr>
        <p:blipFill>
          <a:blip r:embed="rId3"/>
          <a:stretch/>
        </p:blipFill>
        <p:spPr>
          <a:xfrm>
            <a:off x="719280" y="1210320"/>
            <a:ext cx="745560" cy="8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2" name="PlaceHolder 1"/>
          <p:cNvSpPr>
            <a:spLocks noGrp="1"/>
          </p:cNvSpPr>
          <p:nvPr>
            <p:ph type="body" hasCustomPrompt="1"/>
          </p:nvPr>
        </p:nvSpPr>
        <p:spPr>
          <a:xfrm>
            <a:off x="719280" y="611280"/>
            <a:ext cx="5905080" cy="30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2800" b="0" u="none" strike="noStrike">
                <a:solidFill>
                  <a:schemeClr val="dk1"/>
                </a:solidFill>
                <a:effectLst/>
                <a:uFillTx/>
                <a:latin typeface="Fredoka bold"/>
                <a:ea typeface="Arial"/>
              </a:rPr>
              <a:t>Überschrift einzeilig</a:t>
            </a:r>
            <a:endParaRPr lang="en-US" sz="2800" b="0" u="none" strike="noStrike">
              <a:solidFill>
                <a:schemeClr val="lt1"/>
              </a:solidFill>
              <a:effectLst/>
              <a:uFillTx/>
              <a:latin typeface="Fredoka regular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 hasCustomPrompt="1"/>
          </p:nvPr>
        </p:nvSpPr>
        <p:spPr>
          <a:xfrm>
            <a:off x="719280" y="1601640"/>
            <a:ext cx="5905080" cy="1453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just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Fredoka regular"/>
                <a:ea typeface="Arial"/>
              </a:rPr>
              <a:t>Inhalt</a:t>
            </a:r>
            <a:endParaRPr lang="en-US" sz="1500" b="0" u="none" strike="noStrike">
              <a:solidFill>
                <a:schemeClr val="lt1"/>
              </a:solidFill>
              <a:effectLst/>
              <a:uFillTx/>
              <a:latin typeface="Fredoka regular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body" hasCustomPrompt="1"/>
          </p:nvPr>
        </p:nvSpPr>
        <p:spPr>
          <a:xfrm rot="16200000">
            <a:off x="-924480" y="3247920"/>
            <a:ext cx="2877120" cy="9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800" b="0" u="none" strike="noStrike">
                <a:solidFill>
                  <a:srgbClr val="9D9D9C"/>
                </a:solidFill>
                <a:effectLst/>
                <a:uFillTx/>
                <a:latin typeface="Fredoka Light"/>
                <a:ea typeface="Arial"/>
              </a:rPr>
              <a:t>Inhalt © Autor - Webseite</a:t>
            </a:r>
            <a:endParaRPr lang="en-US" sz="800" b="0" u="none" strike="noStrike">
              <a:solidFill>
                <a:schemeClr val="lt1"/>
              </a:solidFill>
              <a:effectLst/>
              <a:uFillTx/>
              <a:latin typeface="Fredoka regular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body" hasCustomPrompt="1"/>
          </p:nvPr>
        </p:nvSpPr>
        <p:spPr>
          <a:xfrm rot="16200000">
            <a:off x="5606280" y="3247920"/>
            <a:ext cx="2877120" cy="9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800" b="0" u="none" strike="noStrike">
                <a:solidFill>
                  <a:srgbClr val="9D9D9C"/>
                </a:solidFill>
                <a:effectLst/>
                <a:uFillTx/>
                <a:latin typeface="Fredoka Light"/>
                <a:ea typeface="Arial"/>
              </a:rPr>
              <a:t>Inhalt © Autor - Webseite</a:t>
            </a:r>
            <a:endParaRPr lang="en-US" sz="800" b="0" u="none" strike="noStrike">
              <a:solidFill>
                <a:schemeClr val="lt1"/>
              </a:solidFill>
              <a:effectLst/>
              <a:uFillTx/>
              <a:latin typeface="Fredoka regular"/>
            </a:endParaRPr>
          </a:p>
        </p:txBody>
      </p:sp>
      <p:pic>
        <p:nvPicPr>
          <p:cNvPr id="46" name="Grafik 2"/>
          <p:cNvPicPr/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/>
        </p:blipFill>
        <p:spPr>
          <a:xfrm>
            <a:off x="6624720" y="192960"/>
            <a:ext cx="729720" cy="255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" name="PlaceHolder 5"/>
          <p:cNvSpPr>
            <a:spLocks noGrp="1"/>
          </p:cNvSpPr>
          <p:nvPr>
            <p:ph type="body" hasCustomPrompt="1"/>
          </p:nvPr>
        </p:nvSpPr>
        <p:spPr>
          <a:xfrm>
            <a:off x="6624720" y="231120"/>
            <a:ext cx="729720" cy="173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ctr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1400" b="0" u="none" strike="noStrike">
                <a:solidFill>
                  <a:schemeClr val="lt1"/>
                </a:solidFill>
                <a:effectLst/>
                <a:uFillTx/>
                <a:latin typeface="Fredoka regular"/>
                <a:ea typeface="Arial"/>
              </a:rPr>
              <a:t>Seite A</a:t>
            </a:r>
            <a:endParaRPr lang="en-US" sz="1400" b="0" u="none" strike="noStrike">
              <a:solidFill>
                <a:schemeClr val="lt1"/>
              </a:solidFill>
              <a:effectLst/>
              <a:uFillTx/>
              <a:latin typeface="Fredoka regular"/>
            </a:endParaRPr>
          </a:p>
        </p:txBody>
      </p:sp>
      <p:pic>
        <p:nvPicPr>
          <p:cNvPr id="48" name="Grafik 3"/>
          <p:cNvPicPr/>
          <p:nvPr/>
        </p:nvPicPr>
        <p:blipFill>
          <a:blip r:embed="rId6"/>
          <a:stretch/>
        </p:blipFill>
        <p:spPr>
          <a:xfrm>
            <a:off x="4758120" y="10108080"/>
            <a:ext cx="1418760" cy="366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9" name="Grafik 5"/>
          <p:cNvPicPr/>
          <p:nvPr/>
        </p:nvPicPr>
        <p:blipFill>
          <a:blip r:embed="rId7"/>
          <a:stretch/>
        </p:blipFill>
        <p:spPr>
          <a:xfrm>
            <a:off x="6259320" y="9959400"/>
            <a:ext cx="1233720" cy="65484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50" name="Gruppieren 11"/>
          <p:cNvGrpSpPr/>
          <p:nvPr/>
        </p:nvGrpSpPr>
        <p:grpSpPr>
          <a:xfrm>
            <a:off x="3697560" y="9959400"/>
            <a:ext cx="817560" cy="633960"/>
            <a:chOff x="3697560" y="9959400"/>
            <a:chExt cx="817560" cy="633960"/>
          </a:xfrm>
        </p:grpSpPr>
        <p:pic>
          <p:nvPicPr>
            <p:cNvPr id="51" name="Grafik 12"/>
            <p:cNvPicPr/>
            <p:nvPr/>
          </p:nvPicPr>
          <p:blipFill>
            <a:blip r:embed="rId8"/>
            <a:stretch/>
          </p:blipFill>
          <p:spPr>
            <a:xfrm>
              <a:off x="3697560" y="10299960"/>
              <a:ext cx="817560" cy="2934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52" name="Grafik 13"/>
            <p:cNvPicPr/>
            <p:nvPr/>
          </p:nvPicPr>
          <p:blipFill>
            <a:blip r:embed="rId9"/>
            <a:stretch/>
          </p:blipFill>
          <p:spPr>
            <a:xfrm>
              <a:off x="3712320" y="9959400"/>
              <a:ext cx="786240" cy="27684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53" name="Textfeld 1"/>
          <p:cNvSpPr/>
          <p:nvPr/>
        </p:nvSpPr>
        <p:spPr>
          <a:xfrm>
            <a:off x="199440" y="9917640"/>
            <a:ext cx="3416040" cy="46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de-DE" sz="600" b="0" u="none" strike="noStrike">
                <a:solidFill>
                  <a:srgbClr val="9D9D9C"/>
                </a:solidFill>
                <a:effectLst/>
                <a:uFillTx/>
                <a:latin typeface="Fredoka regular"/>
                <a:ea typeface="Arial"/>
              </a:rPr>
              <a:t>Dieses Dokument ist unter der Lizenz CC BY 4.0 veröffentlicht </a:t>
            </a:r>
            <a:endParaRPr lang="de-DE" sz="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</a:pPr>
            <a:r>
              <a:rPr lang="de-DE" sz="600" b="0" u="sng" strike="noStrike">
                <a:solidFill>
                  <a:srgbClr val="0563C1"/>
                </a:solidFill>
                <a:effectLst/>
                <a:uFillTx/>
                <a:latin typeface="Fredoka regular"/>
                <a:ea typeface="Arial"/>
                <a:hlinkClick r:id="rId10"/>
              </a:rPr>
              <a:t>https://creativecommons.org/licenses/by/4.0/legalcode.de</a:t>
            </a:r>
            <a:r>
              <a:rPr lang="de-DE" sz="600" b="0" u="none" strike="noStrike">
                <a:solidFill>
                  <a:srgbClr val="9D9D9C"/>
                </a:solidFill>
                <a:effectLst/>
                <a:uFillTx/>
                <a:latin typeface="Fredoka regular"/>
                <a:ea typeface="Arial"/>
              </a:rPr>
              <a:t>. Von der Lizenz ausgenommene Inhalte sind an den einzelnen Inhalten angegeben. Die Urheber:innen sollen bei der Weiterverwendung wie folgt angegeben werden DigiSchuKuMPK–CoP 3:</a:t>
            </a:r>
            <a:endParaRPr lang="de-DE" sz="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berschrift zweizeilig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rafik 6"/>
          <p:cNvPicPr/>
          <p:nvPr/>
        </p:nvPicPr>
        <p:blipFill>
          <a:blip r:embed="rId2"/>
          <a:stretch/>
        </p:blipFill>
        <p:spPr>
          <a:xfrm>
            <a:off x="0" y="9840600"/>
            <a:ext cx="7559280" cy="851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5" name="Grafik 10"/>
          <p:cNvPicPr/>
          <p:nvPr/>
        </p:nvPicPr>
        <p:blipFill>
          <a:blip r:embed="rId3"/>
          <a:stretch/>
        </p:blipFill>
        <p:spPr>
          <a:xfrm>
            <a:off x="719280" y="1610640"/>
            <a:ext cx="745560" cy="8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" name="PlaceHolder 1"/>
          <p:cNvSpPr>
            <a:spLocks noGrp="1"/>
          </p:cNvSpPr>
          <p:nvPr>
            <p:ph type="body" hasCustomPrompt="1"/>
          </p:nvPr>
        </p:nvSpPr>
        <p:spPr>
          <a:xfrm>
            <a:off x="719280" y="543600"/>
            <a:ext cx="5905080" cy="776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ts val="3359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2800" b="0" u="none" strike="noStrike">
                <a:solidFill>
                  <a:schemeClr val="dk1"/>
                </a:solidFill>
                <a:effectLst/>
                <a:uFillTx/>
                <a:latin typeface="Fredoka bold"/>
                <a:ea typeface="Arial"/>
              </a:rPr>
              <a:t>Überschrift                                            zweizeilig</a:t>
            </a:r>
            <a:endParaRPr lang="en-US" sz="2800" b="0" u="none" strike="noStrike">
              <a:solidFill>
                <a:srgbClr val="9D9D9C"/>
              </a:solidFill>
              <a:effectLst/>
              <a:uFillTx/>
              <a:latin typeface="Fredoka Light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 hasCustomPrompt="1"/>
          </p:nvPr>
        </p:nvSpPr>
        <p:spPr>
          <a:xfrm>
            <a:off x="719280" y="1996920"/>
            <a:ext cx="5905080" cy="1453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just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Fredoka regular"/>
                <a:ea typeface="Arial"/>
              </a:rPr>
              <a:t>Inhalt</a:t>
            </a:r>
            <a:endParaRPr lang="en-US" sz="1500" b="0" u="none" strike="noStrike">
              <a:solidFill>
                <a:srgbClr val="9D9D9C"/>
              </a:solidFill>
              <a:effectLst/>
              <a:uFillTx/>
              <a:latin typeface="Fredoka Light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 hasCustomPrompt="1"/>
          </p:nvPr>
        </p:nvSpPr>
        <p:spPr>
          <a:xfrm rot="16200000">
            <a:off x="-924480" y="3247920"/>
            <a:ext cx="2877120" cy="9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800" b="0" u="none" strike="noStrike">
                <a:solidFill>
                  <a:srgbClr val="9D9D9C"/>
                </a:solidFill>
                <a:effectLst/>
                <a:uFillTx/>
                <a:latin typeface="Fredoka Light"/>
                <a:ea typeface="Arial"/>
              </a:rPr>
              <a:t>Inhalt © Autor - Webseite</a:t>
            </a:r>
            <a:endParaRPr lang="en-US" sz="800" b="0" u="none" strike="noStrike">
              <a:solidFill>
                <a:srgbClr val="9D9D9C"/>
              </a:solidFill>
              <a:effectLst/>
              <a:uFillTx/>
              <a:latin typeface="Fredoka Light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body" hasCustomPrompt="1"/>
          </p:nvPr>
        </p:nvSpPr>
        <p:spPr>
          <a:xfrm rot="16200000">
            <a:off x="5606280" y="3247920"/>
            <a:ext cx="2877120" cy="9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800" b="0" u="none" strike="noStrike">
                <a:solidFill>
                  <a:srgbClr val="9D9D9C"/>
                </a:solidFill>
                <a:effectLst/>
                <a:uFillTx/>
                <a:latin typeface="Fredoka Light"/>
                <a:ea typeface="Arial"/>
              </a:rPr>
              <a:t>Inhalt © Autor - Webseite</a:t>
            </a:r>
            <a:endParaRPr lang="en-US" sz="800" b="0" u="none" strike="noStrike">
              <a:solidFill>
                <a:srgbClr val="9D9D9C"/>
              </a:solidFill>
              <a:effectLst/>
              <a:uFillTx/>
              <a:latin typeface="Fredoka Light"/>
            </a:endParaRPr>
          </a:p>
        </p:txBody>
      </p:sp>
      <p:pic>
        <p:nvPicPr>
          <p:cNvPr id="60" name="Grafik 2"/>
          <p:cNvPicPr/>
          <p:nvPr/>
        </p:nvPicPr>
        <p:blipFill>
          <a:blip r:embed="rId4"/>
          <a:stretch/>
        </p:blipFill>
        <p:spPr>
          <a:xfrm>
            <a:off x="4758120" y="10108080"/>
            <a:ext cx="1418760" cy="366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1" name="Grafik 3"/>
          <p:cNvPicPr/>
          <p:nvPr/>
        </p:nvPicPr>
        <p:blipFill>
          <a:blip r:embed="rId5"/>
          <a:stretch/>
        </p:blipFill>
        <p:spPr>
          <a:xfrm>
            <a:off x="6259320" y="9959400"/>
            <a:ext cx="1233720" cy="65484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62" name="Gruppieren 5"/>
          <p:cNvGrpSpPr/>
          <p:nvPr/>
        </p:nvGrpSpPr>
        <p:grpSpPr>
          <a:xfrm>
            <a:off x="3697560" y="9959400"/>
            <a:ext cx="817560" cy="633960"/>
            <a:chOff x="3697560" y="9959400"/>
            <a:chExt cx="817560" cy="633960"/>
          </a:xfrm>
        </p:grpSpPr>
        <p:pic>
          <p:nvPicPr>
            <p:cNvPr id="63" name="Grafik 8"/>
            <p:cNvPicPr/>
            <p:nvPr/>
          </p:nvPicPr>
          <p:blipFill>
            <a:blip r:embed="rId6"/>
            <a:stretch/>
          </p:blipFill>
          <p:spPr>
            <a:xfrm>
              <a:off x="3697560" y="10299960"/>
              <a:ext cx="817560" cy="2934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64" name="Grafik 15"/>
            <p:cNvPicPr/>
            <p:nvPr/>
          </p:nvPicPr>
          <p:blipFill>
            <a:blip r:embed="rId7"/>
            <a:stretch/>
          </p:blipFill>
          <p:spPr>
            <a:xfrm>
              <a:off x="3712320" y="9959400"/>
              <a:ext cx="786240" cy="27684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65" name="Textfeld 1"/>
          <p:cNvSpPr/>
          <p:nvPr/>
        </p:nvSpPr>
        <p:spPr>
          <a:xfrm>
            <a:off x="199440" y="9917640"/>
            <a:ext cx="3416040" cy="46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de-DE" sz="600" b="0" u="none" strike="noStrike">
                <a:solidFill>
                  <a:srgbClr val="9D9D9C"/>
                </a:solidFill>
                <a:effectLst/>
                <a:uFillTx/>
                <a:latin typeface="Fredoka regular"/>
                <a:ea typeface="Arial"/>
              </a:rPr>
              <a:t>Dieses Dokument ist unter der Lizenz CC BY 4.0 veröffentlicht </a:t>
            </a:r>
            <a:endParaRPr lang="de-DE" sz="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</a:pPr>
            <a:r>
              <a:rPr lang="de-DE" sz="600" b="0" u="sng" strike="noStrike">
                <a:solidFill>
                  <a:srgbClr val="0563C1"/>
                </a:solidFill>
                <a:effectLst/>
                <a:uFillTx/>
                <a:latin typeface="Fredoka regular"/>
                <a:ea typeface="Arial"/>
                <a:hlinkClick r:id="rId8"/>
              </a:rPr>
              <a:t>https://creativecommons.org/licenses/by/4.0/legalcode.de</a:t>
            </a:r>
            <a:r>
              <a:rPr lang="de-DE" sz="600" b="0" u="none" strike="noStrike">
                <a:solidFill>
                  <a:srgbClr val="9D9D9C"/>
                </a:solidFill>
                <a:effectLst/>
                <a:uFillTx/>
                <a:latin typeface="Fredoka regular"/>
                <a:ea typeface="Arial"/>
              </a:rPr>
              <a:t>. Von der Lizenz ausgenommene Inhalte sind an den einzelnen Inhalten angegeben. Die Urheber:innen sollen bei der Weiterverwendung wie folgt angegeben werden DigiSchuKuMPK–CoP 3:</a:t>
            </a:r>
            <a:endParaRPr lang="de-DE" sz="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berschrift zweizeilig Seitenzahl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rafik 6"/>
          <p:cNvPicPr/>
          <p:nvPr/>
        </p:nvPicPr>
        <p:blipFill>
          <a:blip r:embed="rId2"/>
          <a:stretch/>
        </p:blipFill>
        <p:spPr>
          <a:xfrm>
            <a:off x="0" y="9840600"/>
            <a:ext cx="7559280" cy="85104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67" name="Grafik 10"/>
          <p:cNvPicPr/>
          <p:nvPr/>
        </p:nvPicPr>
        <p:blipFill>
          <a:blip r:embed="rId3"/>
          <a:stretch/>
        </p:blipFill>
        <p:spPr>
          <a:xfrm>
            <a:off x="719280" y="1610640"/>
            <a:ext cx="745560" cy="896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8" name="PlaceHolder 1"/>
          <p:cNvSpPr>
            <a:spLocks noGrp="1"/>
          </p:cNvSpPr>
          <p:nvPr>
            <p:ph type="body" hasCustomPrompt="1"/>
          </p:nvPr>
        </p:nvSpPr>
        <p:spPr>
          <a:xfrm>
            <a:off x="719280" y="543600"/>
            <a:ext cx="5905080" cy="776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ts val="3359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2800" b="0" u="none" strike="noStrike">
                <a:solidFill>
                  <a:schemeClr val="dk1"/>
                </a:solidFill>
                <a:effectLst/>
                <a:uFillTx/>
                <a:latin typeface="Fredoka bold"/>
                <a:ea typeface="Arial"/>
              </a:rPr>
              <a:t>Überschrift                                            zweizeilig</a:t>
            </a:r>
            <a:endParaRPr lang="en-US" sz="2800" b="0" u="none" strike="noStrike">
              <a:solidFill>
                <a:schemeClr val="lt1"/>
              </a:solidFill>
              <a:effectLst/>
              <a:uFillTx/>
              <a:latin typeface="Fredoka regular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 hasCustomPrompt="1"/>
          </p:nvPr>
        </p:nvSpPr>
        <p:spPr>
          <a:xfrm>
            <a:off x="719280" y="1996920"/>
            <a:ext cx="5905080" cy="14533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just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Fredoka regular"/>
                <a:ea typeface="Arial"/>
              </a:rPr>
              <a:t>Inhalt</a:t>
            </a:r>
            <a:endParaRPr lang="en-US" sz="1500" b="0" u="none" strike="noStrike">
              <a:solidFill>
                <a:schemeClr val="lt1"/>
              </a:solidFill>
              <a:effectLst/>
              <a:uFillTx/>
              <a:latin typeface="Fredoka regular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 hasCustomPrompt="1"/>
          </p:nvPr>
        </p:nvSpPr>
        <p:spPr>
          <a:xfrm rot="16200000">
            <a:off x="-924480" y="3247920"/>
            <a:ext cx="2877120" cy="9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800" b="0" u="none" strike="noStrike">
                <a:solidFill>
                  <a:srgbClr val="9D9D9C"/>
                </a:solidFill>
                <a:effectLst/>
                <a:uFillTx/>
                <a:latin typeface="Fredoka Light"/>
                <a:ea typeface="Arial"/>
              </a:rPr>
              <a:t>Inhalt © Autor - Webseite</a:t>
            </a:r>
            <a:endParaRPr lang="en-US" sz="800" b="0" u="none" strike="noStrike">
              <a:solidFill>
                <a:schemeClr val="lt1"/>
              </a:solidFill>
              <a:effectLst/>
              <a:uFillTx/>
              <a:latin typeface="Fredoka regular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 hasCustomPrompt="1"/>
          </p:nvPr>
        </p:nvSpPr>
        <p:spPr>
          <a:xfrm rot="16200000">
            <a:off x="5606280" y="3247920"/>
            <a:ext cx="2877120" cy="9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800" b="0" u="none" strike="noStrike">
                <a:solidFill>
                  <a:srgbClr val="9D9D9C"/>
                </a:solidFill>
                <a:effectLst/>
                <a:uFillTx/>
                <a:latin typeface="Fredoka Light"/>
                <a:ea typeface="Arial"/>
              </a:rPr>
              <a:t>Inhalt © Autor - Webseite</a:t>
            </a:r>
            <a:endParaRPr lang="en-US" sz="800" b="0" u="none" strike="noStrike">
              <a:solidFill>
                <a:schemeClr val="lt1"/>
              </a:solidFill>
              <a:effectLst/>
              <a:uFillTx/>
              <a:latin typeface="Fredoka regular"/>
            </a:endParaRPr>
          </a:p>
        </p:txBody>
      </p:sp>
      <p:pic>
        <p:nvPicPr>
          <p:cNvPr id="72" name="Grafik 1"/>
          <p:cNvPicPr/>
          <p:nvPr/>
        </p:nvPicPr>
        <p:blipFill>
          <a:blip r:embed="rId4"/>
          <a:stretch/>
        </p:blipFill>
        <p:spPr>
          <a:xfrm>
            <a:off x="6624720" y="192960"/>
            <a:ext cx="729720" cy="2559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3" name="PlaceHolder 5"/>
          <p:cNvSpPr>
            <a:spLocks noGrp="1"/>
          </p:cNvSpPr>
          <p:nvPr>
            <p:ph type="body" hasCustomPrompt="1"/>
          </p:nvPr>
        </p:nvSpPr>
        <p:spPr>
          <a:xfrm>
            <a:off x="6624720" y="231120"/>
            <a:ext cx="729720" cy="173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algn="ctr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1400" b="0" u="none" strike="noStrike">
                <a:solidFill>
                  <a:schemeClr val="lt1"/>
                </a:solidFill>
                <a:effectLst/>
                <a:uFillTx/>
                <a:latin typeface="Fredoka regular"/>
                <a:ea typeface="Arial"/>
              </a:rPr>
              <a:t>Seite A</a:t>
            </a:r>
            <a:endParaRPr lang="en-US" sz="1400" b="0" u="none" strike="noStrike">
              <a:solidFill>
                <a:schemeClr val="lt1"/>
              </a:solidFill>
              <a:effectLst/>
              <a:uFillTx/>
              <a:latin typeface="Fredoka regular"/>
            </a:endParaRPr>
          </a:p>
        </p:txBody>
      </p:sp>
      <p:pic>
        <p:nvPicPr>
          <p:cNvPr id="74" name="Grafik 4"/>
          <p:cNvPicPr/>
          <p:nvPr/>
        </p:nvPicPr>
        <p:blipFill>
          <a:blip r:embed="rId5"/>
          <a:stretch/>
        </p:blipFill>
        <p:spPr>
          <a:xfrm>
            <a:off x="4758120" y="10108080"/>
            <a:ext cx="1418760" cy="3664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5" name="Grafik 5"/>
          <p:cNvPicPr/>
          <p:nvPr/>
        </p:nvPicPr>
        <p:blipFill>
          <a:blip r:embed="rId6"/>
          <a:stretch/>
        </p:blipFill>
        <p:spPr>
          <a:xfrm>
            <a:off x="6259320" y="9959400"/>
            <a:ext cx="1233720" cy="654840"/>
          </a:xfrm>
          <a:prstGeom prst="rect">
            <a:avLst/>
          </a:prstGeom>
          <a:noFill/>
          <a:ln w="0">
            <a:noFill/>
          </a:ln>
        </p:spPr>
      </p:pic>
      <p:grpSp>
        <p:nvGrpSpPr>
          <p:cNvPr id="76" name="Gruppieren 15"/>
          <p:cNvGrpSpPr/>
          <p:nvPr/>
        </p:nvGrpSpPr>
        <p:grpSpPr>
          <a:xfrm>
            <a:off x="3697560" y="9959400"/>
            <a:ext cx="817560" cy="633960"/>
            <a:chOff x="3697560" y="9959400"/>
            <a:chExt cx="817560" cy="633960"/>
          </a:xfrm>
        </p:grpSpPr>
        <p:pic>
          <p:nvPicPr>
            <p:cNvPr id="77" name="Grafik 16"/>
            <p:cNvPicPr/>
            <p:nvPr/>
          </p:nvPicPr>
          <p:blipFill>
            <a:blip r:embed="rId7"/>
            <a:stretch/>
          </p:blipFill>
          <p:spPr>
            <a:xfrm>
              <a:off x="3697560" y="10299960"/>
              <a:ext cx="817560" cy="2934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78" name="Grafik 17"/>
            <p:cNvPicPr/>
            <p:nvPr/>
          </p:nvPicPr>
          <p:blipFill>
            <a:blip r:embed="rId8"/>
            <a:stretch/>
          </p:blipFill>
          <p:spPr>
            <a:xfrm>
              <a:off x="3712320" y="9959400"/>
              <a:ext cx="786240" cy="27684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79" name="Textfeld 3"/>
          <p:cNvSpPr/>
          <p:nvPr/>
        </p:nvSpPr>
        <p:spPr>
          <a:xfrm>
            <a:off x="199440" y="9917640"/>
            <a:ext cx="3416040" cy="461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de-DE" sz="600" b="0" u="none" strike="noStrike">
                <a:solidFill>
                  <a:srgbClr val="9D9D9C"/>
                </a:solidFill>
                <a:effectLst/>
                <a:uFillTx/>
                <a:latin typeface="Fredoka regular"/>
                <a:ea typeface="Arial"/>
              </a:rPr>
              <a:t>Dieses Dokument ist unter der Lizenz CC BY 4.0 veröffentlicht </a:t>
            </a:r>
            <a:endParaRPr lang="de-DE" sz="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  <a:p>
            <a:pPr defTabSz="457200">
              <a:lnSpc>
                <a:spcPct val="100000"/>
              </a:lnSpc>
            </a:pPr>
            <a:r>
              <a:rPr lang="de-DE" sz="600" b="0" u="sng" strike="noStrike">
                <a:solidFill>
                  <a:srgbClr val="0563C1"/>
                </a:solidFill>
                <a:effectLst/>
                <a:uFillTx/>
                <a:latin typeface="Fredoka regular"/>
                <a:ea typeface="Arial"/>
                <a:hlinkClick r:id="rId9"/>
              </a:rPr>
              <a:t>https://creativecommons.org/licenses/by/4.0/legalcode.de</a:t>
            </a:r>
            <a:r>
              <a:rPr lang="de-DE" sz="600" b="0" u="none" strike="noStrike">
                <a:solidFill>
                  <a:srgbClr val="9D9D9C"/>
                </a:solidFill>
                <a:effectLst/>
                <a:uFillTx/>
                <a:latin typeface="Fredoka regular"/>
                <a:ea typeface="Arial"/>
              </a:rPr>
              <a:t>. Von der Lizenz ausgenommene Inhalte sind an den einzelnen Inhalten angegeben. Die Urheber:innen sollen bei der Weiterverwendung wie folgt angegeben werden DigiSchuKuMPK–CoP 3:</a:t>
            </a:r>
            <a:endParaRPr lang="de-DE" sz="6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dt" idx="1"/>
          </p:nvPr>
        </p:nvSpPr>
        <p:spPr>
          <a:xfrm>
            <a:off x="51984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&lt;Datum/Uhrzeit&gt;</a:t>
            </a:r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ftr" idx="2"/>
          </p:nvPr>
        </p:nvSpPr>
        <p:spPr>
          <a:xfrm>
            <a:off x="2504160" y="9909720"/>
            <a:ext cx="255096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&lt;Fußzeile&gt;</a:t>
            </a:r>
          </a:p>
        </p:txBody>
      </p:sp>
      <p:sp>
        <p:nvSpPr>
          <p:cNvPr id="17" name="PlaceHolder 3"/>
          <p:cNvSpPr>
            <a:spLocks noGrp="1"/>
          </p:cNvSpPr>
          <p:nvPr>
            <p:ph type="sldNum" idx="3"/>
          </p:nvPr>
        </p:nvSpPr>
        <p:spPr>
          <a:xfrm>
            <a:off x="533916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AE0F4F02-6529-4BB7-B12B-9522E5CFDC67}" type="slidenum"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‹Nr.›</a:t>
            </a:fld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Inhalt mit Überschrif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20560" y="712800"/>
            <a:ext cx="2437920" cy="249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756000">
              <a:lnSpc>
                <a:spcPct val="90000"/>
              </a:lnSpc>
              <a:buNone/>
            </a:pPr>
            <a:r>
              <a:rPr lang="de-DE" sz="265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Arial"/>
              </a:rPr>
              <a:t>Mastertitelformat bearbeiten</a:t>
            </a:r>
            <a:endParaRPr lang="en-US" sz="265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3213720" y="1539360"/>
            <a:ext cx="3826800" cy="7597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marL="189000" indent="-189000" defTabSz="756000">
              <a:lnSpc>
                <a:spcPct val="90000"/>
              </a:lnSpc>
              <a:spcBef>
                <a:spcPts val="828"/>
              </a:spcBef>
              <a:buClr>
                <a:srgbClr val="000000"/>
              </a:buClr>
              <a:buFont typeface="Arial"/>
              <a:buChar char="•"/>
            </a:pPr>
            <a:r>
              <a:rPr lang="de-DE" sz="265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Mastertextformat bearbeiten</a:t>
            </a:r>
            <a:endParaRPr lang="en-US" sz="265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567000" lvl="1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23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Zweite Ebene</a:t>
            </a:r>
            <a:endParaRPr lang="en-US" sz="23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945000" lvl="2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20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Dritte Ebene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323000" lvl="3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65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Vierte Ebene</a:t>
            </a:r>
            <a:endParaRPr lang="en-US" sz="165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01000" lvl="4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65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Fünfte Ebene</a:t>
            </a:r>
            <a:endParaRPr lang="en-US" sz="165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20560" y="3207600"/>
            <a:ext cx="2437920" cy="594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13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Mastertextformat bearbeiten</a:t>
            </a:r>
            <a:endParaRPr lang="en-US" sz="13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dt" idx="4"/>
          </p:nvPr>
        </p:nvSpPr>
        <p:spPr>
          <a:xfrm>
            <a:off x="51984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&lt;Datum/Uhrzeit&gt;</a:t>
            </a:r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2" name="PlaceHolder 5"/>
          <p:cNvSpPr>
            <a:spLocks noGrp="1"/>
          </p:cNvSpPr>
          <p:nvPr>
            <p:ph type="ftr" idx="5"/>
          </p:nvPr>
        </p:nvSpPr>
        <p:spPr>
          <a:xfrm>
            <a:off x="2504160" y="9909720"/>
            <a:ext cx="255096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&lt;Fußzeile&gt;</a:t>
            </a:r>
          </a:p>
        </p:txBody>
      </p:sp>
      <p:sp>
        <p:nvSpPr>
          <p:cNvPr id="23" name="PlaceHolder 6"/>
          <p:cNvSpPr>
            <a:spLocks noGrp="1"/>
          </p:cNvSpPr>
          <p:nvPr>
            <p:ph type="sldNum" idx="6"/>
          </p:nvPr>
        </p:nvSpPr>
        <p:spPr>
          <a:xfrm>
            <a:off x="533916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F529D12D-862A-4B71-9BCA-3A52F1BDA060}" type="slidenum"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‹Nr.›</a:t>
            </a:fld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ild mit Überschrif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20560" y="712800"/>
            <a:ext cx="2437920" cy="24944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/>
          <a:p>
            <a:pPr indent="0" defTabSz="756000">
              <a:lnSpc>
                <a:spcPct val="90000"/>
              </a:lnSpc>
              <a:buNone/>
            </a:pPr>
            <a:r>
              <a:rPr lang="de-DE" sz="265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Arial"/>
              </a:rPr>
              <a:t>Mastertitelformat bearbeiten</a:t>
            </a:r>
            <a:endParaRPr lang="en-US" sz="265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3213720" y="1539360"/>
            <a:ext cx="3826800" cy="759780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/>
          <a:p>
            <a:pPr indent="0" defTabSz="4572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de-DE" sz="265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Bild durch Klicken auf Symbol hinzufügen</a:t>
            </a:r>
            <a:endParaRPr lang="en-US" sz="265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20560" y="3207600"/>
            <a:ext cx="2437920" cy="5942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13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Mastertextformat bearbeiten</a:t>
            </a:r>
            <a:endParaRPr lang="en-US" sz="13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dt" idx="7"/>
          </p:nvPr>
        </p:nvSpPr>
        <p:spPr>
          <a:xfrm>
            <a:off x="51984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&lt;Datum/Uhrzeit&gt;</a:t>
            </a:r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28" name="PlaceHolder 5"/>
          <p:cNvSpPr>
            <a:spLocks noGrp="1"/>
          </p:cNvSpPr>
          <p:nvPr>
            <p:ph type="ftr" idx="8"/>
          </p:nvPr>
        </p:nvSpPr>
        <p:spPr>
          <a:xfrm>
            <a:off x="2504160" y="9909720"/>
            <a:ext cx="255096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&lt;Fußzeile&gt;</a:t>
            </a:r>
          </a:p>
        </p:txBody>
      </p:sp>
      <p:sp>
        <p:nvSpPr>
          <p:cNvPr id="29" name="PlaceHolder 6"/>
          <p:cNvSpPr>
            <a:spLocks noGrp="1"/>
          </p:cNvSpPr>
          <p:nvPr>
            <p:ph type="sldNum" idx="9"/>
          </p:nvPr>
        </p:nvSpPr>
        <p:spPr>
          <a:xfrm>
            <a:off x="533916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DEB9F620-D54A-4D6C-97C0-C3D9FC73D626}" type="slidenum"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‹Nr.›</a:t>
            </a:fld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519840" y="569160"/>
            <a:ext cx="6519960" cy="20664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/>
          <a:p>
            <a:pPr indent="0" defTabSz="756000">
              <a:lnSpc>
                <a:spcPct val="90000"/>
              </a:lnSpc>
              <a:buNone/>
            </a:pPr>
            <a:r>
              <a:rPr lang="de-DE" sz="365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Arial"/>
              </a:rPr>
              <a:t>Mastertitelformat bearbeiten</a:t>
            </a:r>
            <a:endParaRPr lang="en-US" sz="365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519840" y="2846160"/>
            <a:ext cx="6519960" cy="67834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/>
          <a:p>
            <a:pPr marL="189000" indent="-189000" defTabSz="756000">
              <a:lnSpc>
                <a:spcPct val="90000"/>
              </a:lnSpc>
              <a:spcBef>
                <a:spcPts val="828"/>
              </a:spcBef>
              <a:buClr>
                <a:srgbClr val="000000"/>
              </a:buClr>
              <a:buFont typeface="Arial"/>
              <a:buChar char="•"/>
            </a:pPr>
            <a:r>
              <a:rPr lang="de-DE" sz="23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Mastertextformat bearbeiten</a:t>
            </a:r>
            <a:endParaRPr lang="en-US" sz="23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567000" lvl="1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20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Zweite Ebene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945000" lvl="2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65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Dritte Ebene</a:t>
            </a:r>
            <a:endParaRPr lang="en-US" sz="165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323000" lvl="3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Vierte Ebene</a:t>
            </a:r>
            <a:endParaRPr lang="en-US" sz="1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01000" lvl="4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Fünfte Ebene</a:t>
            </a:r>
            <a:endParaRPr lang="en-US" sz="1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dt" idx="10"/>
          </p:nvPr>
        </p:nvSpPr>
        <p:spPr>
          <a:xfrm>
            <a:off x="51984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&lt;Datum/Uhrzeit&gt;</a:t>
            </a:r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ftr" idx="11"/>
          </p:nvPr>
        </p:nvSpPr>
        <p:spPr>
          <a:xfrm>
            <a:off x="2504160" y="9909720"/>
            <a:ext cx="255096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&lt;Fußzeile&gt;</a:t>
            </a:r>
          </a:p>
        </p:txBody>
      </p:sp>
      <p:sp>
        <p:nvSpPr>
          <p:cNvPr id="34" name="PlaceHolder 5"/>
          <p:cNvSpPr>
            <a:spLocks noGrp="1"/>
          </p:cNvSpPr>
          <p:nvPr>
            <p:ph type="sldNum" idx="12"/>
          </p:nvPr>
        </p:nvSpPr>
        <p:spPr>
          <a:xfrm>
            <a:off x="533916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A2CEC98F-1647-4373-B9FE-0A4ABBBDB16E}" type="slidenum"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‹Nr.›</a:t>
            </a:fld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5409720" y="569160"/>
            <a:ext cx="1629720" cy="90604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ctr">
            <a:noAutofit/>
          </a:bodyPr>
          <a:lstStyle/>
          <a:p>
            <a:pPr indent="0" defTabSz="756000">
              <a:lnSpc>
                <a:spcPct val="90000"/>
              </a:lnSpc>
              <a:buNone/>
            </a:pPr>
            <a:r>
              <a:rPr lang="de-DE" sz="3650" b="0" u="none" strike="noStrike">
                <a:solidFill>
                  <a:schemeClr val="dk1"/>
                </a:solidFill>
                <a:effectLst/>
                <a:uFillTx/>
                <a:latin typeface="Calibri Light"/>
                <a:ea typeface="Arial"/>
              </a:rPr>
              <a:t>Mastertitelformat bearbeiten</a:t>
            </a:r>
            <a:endParaRPr lang="en-US" sz="3650" b="0" u="none" strike="noStrike">
              <a:solidFill>
                <a:schemeClr val="dk1"/>
              </a:solidFill>
              <a:effectLst/>
              <a:uFillTx/>
              <a:latin typeface="Calibri Light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519840" y="569160"/>
            <a:ext cx="4795200" cy="90604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/>
          <a:p>
            <a:pPr marL="189000" indent="-189000" defTabSz="756000">
              <a:lnSpc>
                <a:spcPct val="90000"/>
              </a:lnSpc>
              <a:spcBef>
                <a:spcPts val="828"/>
              </a:spcBef>
              <a:buClr>
                <a:srgbClr val="000000"/>
              </a:buClr>
              <a:buFont typeface="Arial"/>
              <a:buChar char="•"/>
            </a:pPr>
            <a:r>
              <a:rPr lang="de-DE" sz="23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Mastertextformat bearbeiten</a:t>
            </a:r>
            <a:endParaRPr lang="en-US" sz="23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567000" lvl="1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20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Zweite Ebene</a:t>
            </a:r>
            <a:endParaRPr lang="en-US" sz="20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945000" lvl="2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65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Dritte Ebene</a:t>
            </a:r>
            <a:endParaRPr lang="en-US" sz="165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323000" lvl="3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Vierte Ebene</a:t>
            </a:r>
            <a:endParaRPr lang="en-US" sz="1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marL="1701000" lvl="4" indent="-189000" defTabSz="756000">
              <a:lnSpc>
                <a:spcPct val="90000"/>
              </a:lnSpc>
              <a:spcBef>
                <a:spcPts val="414"/>
              </a:spcBef>
              <a:buClr>
                <a:srgbClr val="000000"/>
              </a:buClr>
              <a:buFont typeface="Arial"/>
              <a:buChar char="•"/>
            </a:pPr>
            <a:r>
              <a:rPr lang="de-DE" sz="1500" b="0" u="none" strike="noStrike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Fünfte Ebene</a:t>
            </a:r>
            <a:endParaRPr lang="en-US" sz="1500" b="0" u="none" strike="noStrik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dt" idx="13"/>
          </p:nvPr>
        </p:nvSpPr>
        <p:spPr>
          <a:xfrm>
            <a:off x="51984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defTabSz="457200">
              <a:lnSpc>
                <a:spcPct val="100000"/>
              </a:lnSpc>
              <a:buNone/>
            </a:pPr>
            <a:r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&lt;Datum/Uhrzeit&gt;</a:t>
            </a:r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ftr" idx="14"/>
          </p:nvPr>
        </p:nvSpPr>
        <p:spPr>
          <a:xfrm>
            <a:off x="2504160" y="9909720"/>
            <a:ext cx="255096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defRPr>
            </a:lvl1pPr>
          </a:lstStyle>
          <a:p>
            <a:pPr indent="0" algn="ctr">
              <a:buNone/>
            </a:pPr>
            <a:r>
              <a:rPr lang="de-DE" sz="14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&lt;Fußzeile&gt;</a:t>
            </a:r>
          </a:p>
        </p:txBody>
      </p:sp>
      <p:sp>
        <p:nvSpPr>
          <p:cNvPr id="39" name="PlaceHolder 5"/>
          <p:cNvSpPr>
            <a:spLocks noGrp="1"/>
          </p:cNvSpPr>
          <p:nvPr>
            <p:ph type="sldNum" idx="15"/>
          </p:nvPr>
        </p:nvSpPr>
        <p:spPr>
          <a:xfrm>
            <a:off x="5339160" y="9909720"/>
            <a:ext cx="1700640" cy="568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def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</a:pPr>
            <a:fld id="{A0BC3F3A-E75A-4FE2-BE04-23C2394C9700}" type="slidenum">
              <a:rPr lang="de-DE" sz="10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  <a:ea typeface="Arial"/>
              </a:rPr>
              <a:t>‹Nr.›</a:t>
            </a:fld>
            <a:endParaRPr lang="de-DE" sz="1000" b="0" u="none" strike="noStrike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61" r:id="rId8"/>
    <p:sldLayoutId id="2147483662" r:id="rId9"/>
    <p:sldLayoutId id="2147483663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hasCustomPrompt="1"/>
          </p:nvPr>
        </p:nvSpPr>
        <p:spPr>
          <a:xfrm>
            <a:off x="719280" y="611280"/>
            <a:ext cx="5905080" cy="30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2800" b="0" u="none" strike="noStrike" dirty="0">
                <a:solidFill>
                  <a:schemeClr val="dk1"/>
                </a:solidFill>
                <a:effectLst/>
                <a:uFillTx/>
                <a:latin typeface="Fredoka Medium"/>
                <a:ea typeface="Arial"/>
              </a:rPr>
              <a:t>Ablaufplan – Grundlagenmodul 2</a:t>
            </a:r>
            <a:endParaRPr lang="en-US" sz="2800" b="0" u="none" strike="noStrike" dirty="0">
              <a:solidFill>
                <a:srgbClr val="9D9D9C"/>
              </a:solidFill>
              <a:effectLst/>
              <a:uFillTx/>
              <a:latin typeface="Fredoka Light"/>
            </a:endParaRPr>
          </a:p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endParaRPr lang="en-US" sz="2800" b="0" u="none" strike="noStrike" dirty="0">
              <a:solidFill>
                <a:srgbClr val="9D9D9C"/>
              </a:solidFill>
              <a:effectLst/>
              <a:uFillTx/>
              <a:latin typeface="Fredoka Light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hasCustomPrompt="1"/>
          </p:nvPr>
        </p:nvSpPr>
        <p:spPr>
          <a:xfrm rot="16200000">
            <a:off x="-924480" y="3247920"/>
            <a:ext cx="2877120" cy="9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endParaRPr lang="en-US" sz="800" b="0" u="none" strike="noStrike">
              <a:solidFill>
                <a:srgbClr val="9D9D9C"/>
              </a:solidFill>
              <a:effectLst/>
              <a:uFillTx/>
              <a:latin typeface="Fredoka Light"/>
              <a:ea typeface="Arial"/>
            </a:endParaRPr>
          </a:p>
        </p:txBody>
      </p:sp>
      <p:sp>
        <p:nvSpPr>
          <p:cNvPr id="116" name="Textfeld 1"/>
          <p:cNvSpPr/>
          <p:nvPr/>
        </p:nvSpPr>
        <p:spPr>
          <a:xfrm>
            <a:off x="199080" y="10285200"/>
            <a:ext cx="3365640" cy="2743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r>
              <a:rPr lang="de-DE" sz="600" dirty="0">
                <a:solidFill>
                  <a:srgbClr val="9D9D9C"/>
                </a:solidFill>
                <a:latin typeface="Fredoka regular"/>
                <a:cs typeface="Fredoka regular"/>
              </a:rPr>
              <a:t>Tina von Dapper-Saalfels, Dr. Barbara Zschiesche, Prof. Dr. Julia Gerick, Jana Schlöpker, Nicol Sperling, Prof. Dr. Sonja Nonte, </a:t>
            </a:r>
            <a:endParaRPr lang="de-DE" sz="800" dirty="0"/>
          </a:p>
        </p:txBody>
      </p:sp>
      <p:graphicFrame>
        <p:nvGraphicFramePr>
          <p:cNvPr id="117" name="Tabelle 2"/>
          <p:cNvGraphicFramePr/>
          <p:nvPr>
            <p:extLst>
              <p:ext uri="{D42A27DB-BD31-4B8C-83A1-F6EECF244321}">
                <p14:modId xmlns:p14="http://schemas.microsoft.com/office/powerpoint/2010/main" val="2690300785"/>
              </p:ext>
            </p:extLst>
          </p:nvPr>
        </p:nvGraphicFramePr>
        <p:xfrm>
          <a:off x="447480" y="1174320"/>
          <a:ext cx="6435720" cy="6705600"/>
        </p:xfrm>
        <a:graphic>
          <a:graphicData uri="http://schemas.openxmlformats.org/drawingml/2006/table">
            <a:tbl>
              <a:tblPr/>
              <a:tblGrid>
                <a:gridCol w="63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57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6640"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1" u="none" strike="noStrike" dirty="0">
                          <a:solidFill>
                            <a:schemeClr val="lt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Dauer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1" u="none" strike="noStrike" dirty="0">
                          <a:solidFill>
                            <a:schemeClr val="lt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(ca.)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00B3FF"/>
                    </a:solidFill>
                  </a:tcPr>
                </a:tc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1" u="none" strike="noStrike" dirty="0">
                          <a:solidFill>
                            <a:schemeClr val="lt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Inhalte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00B3FF"/>
                    </a:solidFill>
                  </a:tcPr>
                </a:tc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1" u="none" strike="noStrike" dirty="0">
                          <a:solidFill>
                            <a:schemeClr val="lt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Didaktisch- methodischer Kommentar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00B3FF"/>
                    </a:solidFill>
                  </a:tcPr>
                </a:tc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1" u="none" strike="noStrike" dirty="0">
                          <a:solidFill>
                            <a:schemeClr val="lt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Zusätzliche Materialien 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00B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1109"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15 min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1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Einstieg und Warm-up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tabLst>
                          <a:tab pos="0" algn="l"/>
                        </a:tabLst>
                      </a:pPr>
                      <a:r>
                        <a:rPr lang="de-DE" sz="1200" b="0" u="none" strike="noStrike" dirty="0">
                          <a:solidFill>
                            <a:schemeClr val="tx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Begrüßung sowie Blick zurück und Blick nach vorne.</a:t>
                      </a:r>
                    </a:p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tabLst>
                          <a:tab pos="0" algn="l"/>
                        </a:tabLst>
                      </a:pPr>
                      <a:r>
                        <a:rPr lang="de-DE" sz="1200" b="0" u="none" strike="noStrike" dirty="0">
                          <a:solidFill>
                            <a:schemeClr val="tx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Die zentralen Prozessschritte seit GM1 werden in einer Übersicht dargestellt. </a:t>
                      </a:r>
                    </a:p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tabLst>
                          <a:tab pos="0" algn="l"/>
                        </a:tabLst>
                      </a:pPr>
                      <a:r>
                        <a:rPr lang="de-DE" sz="1200" b="0" u="none" strike="noStrike" dirty="0">
                          <a:solidFill>
                            <a:schemeClr val="tx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Die Teilnehmenden berichten in einer kurzen Austauschrunde anhand von Impulsfragen </a:t>
                      </a:r>
                      <a:r>
                        <a:rPr lang="de-DE" sz="1200" b="0" u="none" strike="noStrike" dirty="0">
                          <a:solidFill>
                            <a:schemeClr val="tx1"/>
                          </a:solidFill>
                          <a:effectLst/>
                          <a:uFillTx/>
                          <a:latin typeface="Fredoka regular"/>
                          <a:ea typeface="+mn-ea"/>
                          <a:cs typeface="Fredoka regular"/>
                        </a:rPr>
                        <a:t>(siehe hierzu auch Präsentation) </a:t>
                      </a:r>
                      <a:r>
                        <a:rPr lang="de-DE" sz="1200" b="0" u="none" strike="noStrike" dirty="0">
                          <a:solidFill>
                            <a:schemeClr val="tx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über wahrgenommene Veränderungen durch die Zusammenarbeit seit GM1.</a:t>
                      </a:r>
                      <a:endParaRPr lang="de-DE" sz="1200" b="0" u="none" strike="sngStrike" dirty="0">
                        <a:solidFill>
                          <a:schemeClr val="tx1"/>
                        </a:solidFill>
                        <a:effectLst/>
                        <a:uFillTx/>
                        <a:latin typeface="Fredoka regular"/>
                        <a:ea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Der Ablauf der Zusammenarbeit sowie die Impulsfragen </a:t>
                      </a:r>
                      <a:r>
                        <a:rPr lang="de-DE" sz="1200" b="0" u="none" strike="noStrike" dirty="0">
                          <a:solidFill>
                            <a:schemeClr val="tx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orientieren sich an den </a:t>
                      </a: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Themen, die im GM1 und SM1 identifiziert wurden.</a:t>
                      </a:r>
                      <a:endParaRPr lang="de-DE" sz="1200" b="0" u="none" strike="noStrike" dirty="0">
                        <a:solidFill>
                          <a:srgbClr val="FF0000"/>
                        </a:solidFill>
                        <a:effectLst/>
                        <a:uFillTx/>
                        <a:latin typeface="Fredoka regular"/>
                        <a:ea typeface="Arial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Laptop/Beamer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 pitchFamily="2" charset="-79"/>
                          <a:ea typeface="Arial"/>
                          <a:cs typeface="Fredoka regular" pitchFamily="2" charset="-79"/>
                        </a:rPr>
                        <a:t>Präsentation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1109"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10 min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1" u="none" strike="noStrike" dirty="0">
                          <a:solidFill>
                            <a:srgbClr val="000000"/>
                          </a:solidFill>
                          <a:effectLst/>
                          <a:uFillTx/>
                          <a:latin typeface="Fredoka regular" pitchFamily="2" charset="-79"/>
                          <a:cs typeface="Fredoka regular" pitchFamily="2" charset="-79"/>
                        </a:rPr>
                        <a:t>Entwicklungszyklus</a:t>
                      </a:r>
                    </a:p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0" u="none" strike="noStrike" dirty="0">
                          <a:solidFill>
                            <a:srgbClr val="000000"/>
                          </a:solidFill>
                          <a:effectLst/>
                          <a:uFillTx/>
                          <a:latin typeface="Fredoka regular" pitchFamily="2" charset="-79"/>
                          <a:cs typeface="Fredoka regular" pitchFamily="2" charset="-79"/>
                        </a:rPr>
                        <a:t>Der Verlauf der Schulentwicklung wird anhand eines Schaubildes (Zyklus der datengestützten Schulentwicklung) zusammengefasst.</a:t>
                      </a:r>
                    </a:p>
                  </a:txBody>
                  <a:tcPr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360" marR="0" lvl="0" indent="-171360" algn="l" defTabSz="7560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1"/>
                        </a:spcAft>
                        <a:buClr>
                          <a:srgbClr val="000000"/>
                        </a:buClr>
                        <a:buSzTx/>
                        <a:buFont typeface="Symbol" charset="2"/>
                        <a:buChar char=""/>
                        <a:tabLst/>
                        <a:defRPr/>
                      </a:pPr>
                      <a:r>
                        <a:rPr kumimoji="0" lang="de-DE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Fredoka regular"/>
                          <a:ea typeface="+mn-ea"/>
                          <a:cs typeface="+mn-cs"/>
                        </a:rPr>
                        <a:t>Für das Schaubild können Beispielabbildungen zur durchgeführten Erhebung und Auswertung von Daten eingefügt werden. Einzelne Stichpunkte können je nach den erhobenen Datenarten angepasst werden.</a:t>
                      </a:r>
                      <a:endParaRPr kumimoji="0" lang="de-DE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Laptop/Beamer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Präsentation</a:t>
                      </a:r>
                    </a:p>
                  </a:txBody>
                  <a:tcPr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81199957"/>
                  </a:ext>
                </a:extLst>
              </a:tr>
              <a:tr h="802800">
                <a:tc>
                  <a:txBody>
                    <a:bodyPr/>
                    <a:lstStyle/>
                    <a:p>
                      <a:pPr marL="0" marR="0" lvl="0" indent="0" algn="l" defTabSz="7560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1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+mn-ea"/>
                        </a:rPr>
                        <a:t>15 min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+mn-lt"/>
                      </a:endParaRPr>
                    </a:p>
                    <a:p>
                      <a:pPr marL="0" algn="l" defTabSz="756000" rtl="0" eaLnBrk="1" latinLnBrk="0" hangingPunct="1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endParaRPr lang="de-DE" sz="1200" b="0" u="none" strike="noStrike" kern="1200" dirty="0">
                        <a:solidFill>
                          <a:schemeClr val="tx1"/>
                        </a:solidFill>
                        <a:effectLst/>
                        <a:uFillTx/>
                        <a:latin typeface="Calibri"/>
                        <a:cs typeface="+mn-cs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tabLst>
                          <a:tab pos="0" algn="l"/>
                        </a:tabLst>
                      </a:pPr>
                      <a:r>
                        <a:rPr lang="de-DE" sz="1200" b="1" u="none" strike="noStrike" dirty="0">
                          <a:solidFill>
                            <a:schemeClr val="tx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Input</a:t>
                      </a:r>
                    </a:p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tabLst>
                          <a:tab pos="0" algn="l"/>
                        </a:tabLst>
                      </a:pPr>
                      <a:r>
                        <a:rPr lang="de-DE" sz="1200" b="0" u="none" strike="noStrike" dirty="0">
                          <a:solidFill>
                            <a:schemeClr val="tx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Kompakter fachlicher Input zu einem vorab mitgeteilten Thema</a:t>
                      </a:r>
                    </a:p>
                  </a:txBody>
                  <a:tcPr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panose="05050102010706020507" pitchFamily="18" charset="2"/>
                        <a:buChar char="-"/>
                      </a:pPr>
                      <a:r>
                        <a:rPr lang="de-DE" sz="1200" b="0" u="none" strike="noStrike" dirty="0">
                          <a:solidFill>
                            <a:schemeClr val="tx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Der Schwerpunkt liegt auf praxisnahen Beispielen zur Integration in den schulischen/pädagogischen Alltag</a:t>
                      </a:r>
                    </a:p>
                  </a:txBody>
                  <a:tcPr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tx1"/>
                          </a:solidFill>
                          <a:effectLst/>
                          <a:uFillTx/>
                          <a:latin typeface="Fredoka regular"/>
                          <a:ea typeface="+mn-ea"/>
                        </a:rPr>
                        <a:t>Laptop/ Beamer</a:t>
                      </a:r>
                      <a:endParaRPr lang="de-DE" sz="1200" b="0" u="none" strike="noStrike" dirty="0">
                        <a:solidFill>
                          <a:schemeClr val="tx1"/>
                        </a:solidFill>
                        <a:effectLst/>
                        <a:uFillTx/>
                        <a:latin typeface="+mn-lt"/>
                      </a:endParaRPr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tx1"/>
                          </a:solidFill>
                          <a:effectLst/>
                          <a:uFillTx/>
                          <a:latin typeface="Fredoka regular" pitchFamily="2" charset="-79"/>
                          <a:ea typeface="+mn-ea"/>
                          <a:cs typeface="Fredoka regular" pitchFamily="2" charset="-79"/>
                        </a:rPr>
                        <a:t>Präsentation</a:t>
                      </a:r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tx1"/>
                          </a:solidFill>
                          <a:effectLst/>
                          <a:uFillTx/>
                          <a:latin typeface="Fredoka regular"/>
                        </a:rPr>
                        <a:t>Ggf. Handreichungen </a:t>
                      </a:r>
                      <a:endParaRPr lang="de-DE" sz="1200" b="0" u="none" strike="noStrike" dirty="0">
                        <a:solidFill>
                          <a:schemeClr val="tx1"/>
                        </a:solidFill>
                        <a:effectLst/>
                        <a:uFillTx/>
                        <a:latin typeface="Fredoka regular" pitchFamily="2" charset="-79"/>
                        <a:ea typeface="Arial"/>
                        <a:cs typeface="Fredoka regular" pitchFamily="2" charset="-79"/>
                      </a:endParaRPr>
                    </a:p>
                  </a:txBody>
                  <a:tcPr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48178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hasCustomPrompt="1"/>
          </p:nvPr>
        </p:nvSpPr>
        <p:spPr>
          <a:xfrm>
            <a:off x="719280" y="611280"/>
            <a:ext cx="5905080" cy="3060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r>
              <a:rPr lang="de-DE" sz="2800" b="0" u="none" strike="noStrike" dirty="0">
                <a:solidFill>
                  <a:schemeClr val="dk1"/>
                </a:solidFill>
                <a:effectLst/>
                <a:uFillTx/>
                <a:latin typeface="Fredoka Medium"/>
                <a:ea typeface="Arial"/>
              </a:rPr>
              <a:t>Ablaufplan – Grundlagenmodul 2</a:t>
            </a:r>
            <a:endParaRPr lang="en-US" sz="2800" b="0" u="none" strike="noStrike" dirty="0">
              <a:solidFill>
                <a:srgbClr val="9D9D9C"/>
              </a:solidFill>
              <a:effectLst/>
              <a:uFillTx/>
              <a:latin typeface="Fredoka Light"/>
            </a:endParaRPr>
          </a:p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endParaRPr lang="en-US" sz="2800" b="0" u="none" strike="noStrike" dirty="0">
              <a:solidFill>
                <a:srgbClr val="9D9D9C"/>
              </a:solidFill>
              <a:effectLst/>
              <a:uFillTx/>
              <a:latin typeface="Fredoka Light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hasCustomPrompt="1"/>
          </p:nvPr>
        </p:nvSpPr>
        <p:spPr>
          <a:xfrm rot="16200000">
            <a:off x="-924480" y="3247920"/>
            <a:ext cx="2877120" cy="9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 defTabSz="756000">
              <a:lnSpc>
                <a:spcPct val="90000"/>
              </a:lnSpc>
              <a:spcBef>
                <a:spcPts val="828"/>
              </a:spcBef>
              <a:buNone/>
              <a:tabLst>
                <a:tab pos="0" algn="l"/>
              </a:tabLst>
            </a:pPr>
            <a:endParaRPr lang="en-US" sz="800" b="0" u="none" strike="noStrike">
              <a:solidFill>
                <a:srgbClr val="9D9D9C"/>
              </a:solidFill>
              <a:effectLst/>
              <a:uFillTx/>
              <a:latin typeface="Fredoka Light"/>
              <a:ea typeface="Arial"/>
            </a:endParaRPr>
          </a:p>
        </p:txBody>
      </p:sp>
      <p:sp>
        <p:nvSpPr>
          <p:cNvPr id="121" name="Textfeld 1"/>
          <p:cNvSpPr/>
          <p:nvPr/>
        </p:nvSpPr>
        <p:spPr>
          <a:xfrm>
            <a:off x="199080" y="10285200"/>
            <a:ext cx="3365640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r>
              <a:rPr lang="de-DE" sz="600" dirty="0">
                <a:solidFill>
                  <a:srgbClr val="9D9D9C"/>
                </a:solidFill>
                <a:latin typeface="Fredoka regular"/>
                <a:cs typeface="Fredoka regular"/>
              </a:rPr>
              <a:t>Tina von Dapper-Saalfels, Dr. Barbara Zschiesche, Prof. Dr. Julia Gerick, Jana Schlöpker, Nicol Sperling, Prof. Dr. Sonja Nonte, </a:t>
            </a:r>
            <a:endParaRPr lang="de-DE" sz="800" dirty="0"/>
          </a:p>
          <a:p>
            <a:pPr defTabSz="457200">
              <a:lnSpc>
                <a:spcPct val="100000"/>
              </a:lnSpc>
            </a:pPr>
            <a:endParaRPr lang="de-DE" sz="6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  <p:graphicFrame>
        <p:nvGraphicFramePr>
          <p:cNvPr id="122" name="Tabelle 2"/>
          <p:cNvGraphicFramePr/>
          <p:nvPr>
            <p:extLst>
              <p:ext uri="{D42A27DB-BD31-4B8C-83A1-F6EECF244321}">
                <p14:modId xmlns:p14="http://schemas.microsoft.com/office/powerpoint/2010/main" val="2695086554"/>
              </p:ext>
            </p:extLst>
          </p:nvPr>
        </p:nvGraphicFramePr>
        <p:xfrm>
          <a:off x="447480" y="1174320"/>
          <a:ext cx="6435720" cy="5532120"/>
        </p:xfrm>
        <a:graphic>
          <a:graphicData uri="http://schemas.openxmlformats.org/drawingml/2006/table">
            <a:tbl>
              <a:tblPr/>
              <a:tblGrid>
                <a:gridCol w="63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7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57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6640"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1" u="none" strike="noStrike" dirty="0">
                          <a:solidFill>
                            <a:schemeClr val="lt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Dauer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1" u="none" strike="noStrike" dirty="0">
                          <a:solidFill>
                            <a:schemeClr val="lt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(ca.)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3FF"/>
                    </a:solidFill>
                  </a:tcPr>
                </a:tc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1" u="none" strike="noStrike" dirty="0">
                          <a:solidFill>
                            <a:schemeClr val="lt1"/>
                          </a:solidFill>
                          <a:effectLst/>
                          <a:uFillTx/>
                          <a:latin typeface="Fredoka regular"/>
                          <a:ea typeface="Arial"/>
                        </a:rPr>
                        <a:t>Inhalte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3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7560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1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1" u="none" strike="noStrike" dirty="0">
                          <a:solidFill>
                            <a:schemeClr val="lt1"/>
                          </a:solidFill>
                          <a:effectLst/>
                          <a:uFillTx/>
                          <a:latin typeface="Fredoka regular"/>
                          <a:ea typeface="+mn-ea"/>
                          <a:cs typeface="Fredoka regular"/>
                        </a:rPr>
                        <a:t>Didaktisch- methodischer Kommentar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+mn-lt"/>
                        <a:cs typeface="Fredoka regular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3FF"/>
                    </a:solidFill>
                  </a:tcPr>
                </a:tc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1" u="none" strike="noStrike" dirty="0">
                          <a:solidFill>
                            <a:schemeClr val="lt1"/>
                          </a:solidFill>
                          <a:effectLst/>
                          <a:uFillTx/>
                          <a:latin typeface="Fredoka regular"/>
                          <a:ea typeface="Arial"/>
                          <a:cs typeface="Fredoka regular"/>
                        </a:rPr>
                        <a:t>Zusätzliche Materialien 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  <a:cs typeface="Fredoka regular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3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38680"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0" u="none" strike="noStrike" dirty="0">
                          <a:solidFill>
                            <a:schemeClr val="tx1"/>
                          </a:solidFill>
                          <a:effectLst/>
                          <a:uFillTx/>
                          <a:latin typeface="Fredoka regular"/>
                          <a:ea typeface="Arial"/>
                          <a:cs typeface="Fredoka regular"/>
                        </a:rPr>
                        <a:t>15-25</a:t>
                      </a: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  <a:cs typeface="Fredoka regular"/>
                        </a:rPr>
                        <a:t> min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  <a:cs typeface="Fredoka regular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1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  <a:cs typeface="Fredoka regular"/>
                        </a:rPr>
                        <a:t>Gemeinsame Arbeitsphase (Lernentwicklung im Fokus)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  <a:cs typeface="Fredoka regular"/>
                      </a:endParaRPr>
                    </a:p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cs typeface="Fredoka regular"/>
                        </a:rPr>
                        <a:t>Die Teilnehmenden analysieren den Status quo, reflektieren Erfahrungen (im Hinblick auf digitale Tools und datengestützte Verfahren), abgestimmt auf den nächsten Schritt des Datennutzungszyklus.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  <a:cs typeface="Fredoka regular"/>
                      </a:endParaRPr>
                    </a:p>
                  </a:txBody>
                  <a:tcPr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Font typeface="Symbol" panose="05050102010706020507" pitchFamily="18" charset="2"/>
                        <a:buChar char="-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cs typeface="Fredoka regular"/>
                        </a:rPr>
                        <a:t>Die Diskussionsergebnisse werden von einer Person (z. B. in einem strukturierten Raster mit  Ist-Zustand, Herausforderungen, Erkenntnisse) in einem digitalen Tool (z. B. TaskCards, OneNote) dokumentiert.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  <a:cs typeface="Fredoka regular"/>
                      </a:endParaRPr>
                    </a:p>
                  </a:txBody>
                  <a:tcPr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+mn-ea"/>
                          <a:cs typeface="Fredoka regular"/>
                        </a:rPr>
                        <a:t>Laptop/ Beamer</a:t>
                      </a:r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+mn-ea"/>
                          <a:cs typeface="Fredoka regular"/>
                        </a:rPr>
                        <a:t>Digitales Tool für Notizen</a:t>
                      </a:r>
                    </a:p>
                  </a:txBody>
                  <a:tcPr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1261313"/>
                  </a:ext>
                </a:extLst>
              </a:tr>
              <a:tr h="1138680"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0" u="none" strike="noStrike" dirty="0">
                          <a:solidFill>
                            <a:schemeClr val="tx1"/>
                          </a:solidFill>
                          <a:effectLst/>
                          <a:uFillTx/>
                          <a:latin typeface="Fredoka regular"/>
                          <a:ea typeface="Arial"/>
                          <a:cs typeface="Fredoka regular"/>
                        </a:rPr>
                        <a:t>20-45</a:t>
                      </a:r>
                      <a:r>
                        <a:rPr lang="de-DE" sz="1200" b="0" u="none" strike="noStrike" dirty="0">
                          <a:solidFill>
                            <a:srgbClr val="FF0000"/>
                          </a:solidFill>
                          <a:effectLst/>
                          <a:uFillTx/>
                          <a:latin typeface="Fredoka regular"/>
                          <a:ea typeface="Arial"/>
                          <a:cs typeface="Fredoka regular"/>
                        </a:rPr>
                        <a:t> </a:t>
                      </a: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  <a:cs typeface="Fredoka regular"/>
                        </a:rPr>
                        <a:t>min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  <a:cs typeface="Fredoka regular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1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  <a:cs typeface="Fredoka regular"/>
                        </a:rPr>
                        <a:t>Austauschphase in Kleingruppen</a:t>
                      </a:r>
                    </a:p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+mn-ea"/>
                          <a:cs typeface="Fredoka regular"/>
                        </a:rPr>
                        <a:t>Thematische Schwerpunkte werden auf Kleing</a:t>
                      </a: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  <a:cs typeface="Fredoka regular"/>
                        </a:rPr>
                        <a:t>ruppen aufgeteilt und bearbeitet. 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indent="-17145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panose="05050102010706020507" pitchFamily="18" charset="2"/>
                        <a:buChar char="-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+mn-ea"/>
                          <a:cs typeface="Fredoka regular"/>
                        </a:rPr>
                        <a:t>Die Ergebnisse können auf einer Poster- oder Kartenvorlage festgehalten werden.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  <a:cs typeface="Fredoka regular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  <a:cs typeface="Fredoka regular"/>
                        </a:rPr>
                        <a:t>Räume und Gruppentische (für 4-6 Personen)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  <a:cs typeface="Fredoka regular"/>
                      </a:endParaRPr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  <a:cs typeface="Fredoka regular"/>
                        </a:rPr>
                        <a:t>Poster/Karten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  <a:cs typeface="Fredoka regular"/>
                      </a:endParaRPr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  <a:cs typeface="Fredoka regular"/>
                        </a:rPr>
                        <a:t>Stifte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  <a:cs typeface="Fredoka regular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8200"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  <a:cs typeface="Fredoka regular"/>
                        </a:rPr>
                        <a:t>15 min</a:t>
                      </a:r>
                      <a:endParaRPr lang="de-DE" sz="12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  <a:cs typeface="Fredoka regular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1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  <a:cs typeface="Fredoka regular"/>
                        </a:rPr>
                        <a:t>Abschlussreflexion</a:t>
                      </a:r>
                    </a:p>
                    <a:p>
                      <a:pPr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cs typeface="Fredoka regular"/>
                        </a:rPr>
                        <a:t>Reflexion und Feedback über erfüllte/nicht erfüllte Erwartungen an die Zusammenarbeit</a:t>
                      </a: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lvl="0" indent="-171450" algn="l" defTabSz="7560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1"/>
                        </a:spcAft>
                        <a:buClr>
                          <a:srgbClr val="000000"/>
                        </a:buClr>
                        <a:buSzTx/>
                        <a:buFont typeface="Symbol" panose="05050102010706020507" pitchFamily="18" charset="2"/>
                        <a:buChar char="-"/>
                        <a:tabLst/>
                        <a:defRPr/>
                      </a:pPr>
                      <a:r>
                        <a:rPr lang="de-DE" sz="1200" b="0" u="none" strike="noStrike" dirty="0">
                          <a:solidFill>
                            <a:schemeClr val="tx1"/>
                          </a:solidFill>
                          <a:effectLst/>
                          <a:uFillTx/>
                          <a:latin typeface="Fredoka regular"/>
                          <a:ea typeface="+mn-ea"/>
                          <a:cs typeface="Fredoka regular"/>
                        </a:rPr>
                        <a:t>Reflexions- und Feedbackfragen (z. B. über Mentimeter) beantworten lassen und im Anschluss gemeinsam besprechen </a:t>
                      </a: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+mn-ea"/>
                        </a:rPr>
                        <a:t>(für Beispielfragen s. „Präsentation zu GM2). 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Fredoka regular"/>
                        <a:ea typeface="Arial"/>
                        <a:cs typeface="Fredoka regular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  <a:cs typeface="Fredoka regular"/>
                        </a:rPr>
                        <a:t>Laptop/ Beamer</a:t>
                      </a:r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Arial"/>
                          <a:cs typeface="Fredoka regular"/>
                        </a:rPr>
                        <a:t>Mentimeter o.ä.</a:t>
                      </a:r>
                    </a:p>
                    <a:p>
                      <a:pPr marL="171360" indent="-171360" defTabSz="756000">
                        <a:lnSpc>
                          <a:spcPct val="100000"/>
                        </a:lnSpc>
                        <a:spcAft>
                          <a:spcPts val="601"/>
                        </a:spcAft>
                        <a:buClr>
                          <a:srgbClr val="000000"/>
                        </a:buClr>
                        <a:buFont typeface="Symbol" charset="2"/>
                        <a:buChar char=""/>
                      </a:pPr>
                      <a:r>
                        <a:rPr lang="de-DE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Fredoka regular"/>
                          <a:ea typeface="Fredoka regular"/>
                          <a:cs typeface="Fredoka regular"/>
                        </a:rPr>
                        <a:t>Präsentation</a:t>
                      </a:r>
                      <a:endParaRPr lang="de-DE" sz="12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Calibri"/>
                        <a:cs typeface="Fredoka regular"/>
                      </a:endParaRPr>
                    </a:p>
                  </a:txBody>
                  <a:tcPr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Textfeld 4">
            <a:extLst>
              <a:ext uri="{FF2B5EF4-FFF2-40B4-BE49-F238E27FC236}">
                <a16:creationId xmlns:a16="http://schemas.microsoft.com/office/drawing/2014/main" id="{1AFDC240-AEA8-4BA5-8262-F05FEBDEBA6D}"/>
              </a:ext>
            </a:extLst>
          </p:cNvPr>
          <p:cNvSpPr/>
          <p:nvPr/>
        </p:nvSpPr>
        <p:spPr>
          <a:xfrm>
            <a:off x="433832" y="7127298"/>
            <a:ext cx="6515640" cy="230687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defTabSz="457200">
              <a:lnSpc>
                <a:spcPct val="100000"/>
              </a:lnSpc>
            </a:pPr>
            <a:r>
              <a:rPr lang="de-DE" sz="1800" b="0" u="none" strike="noStrike" dirty="0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___________________________________________________________________________________________________________________________________________________________________________________________________________________________________________________________________________________</a:t>
            </a:r>
          </a:p>
          <a:p>
            <a:pPr defTabSz="457200">
              <a:lnSpc>
                <a:spcPct val="100000"/>
              </a:lnSpc>
            </a:pPr>
            <a:r>
              <a:rPr lang="de-DE" sz="1800" b="0" u="none" strike="noStrike" dirty="0">
                <a:solidFill>
                  <a:schemeClr val="dk1"/>
                </a:solidFill>
                <a:effectLst/>
                <a:uFillTx/>
                <a:latin typeface="Calibri"/>
                <a:ea typeface="Arial"/>
              </a:rPr>
              <a:t>_____________________________________________________________________________________________________________________________________________________________________</a:t>
            </a:r>
            <a:endParaRPr lang="de-DE" sz="1800" b="0" u="none" strike="noStrike" dirty="0">
              <a:solidFill>
                <a:srgbClr val="000000"/>
              </a:solidFill>
              <a:effectLst/>
              <a:uFillTx/>
              <a:latin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415</Words>
  <Application>Microsoft Office PowerPoint</Application>
  <PresentationFormat>Benutzerdefiniert</PresentationFormat>
  <Paragraphs>59</Paragraphs>
  <Slides>2</Slides>
  <Notes>2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</vt:i4>
      </vt:variant>
    </vt:vector>
  </HeadingPairs>
  <TitlesOfParts>
    <vt:vector size="12" baseType="lpstr">
      <vt:lpstr>Arial</vt:lpstr>
      <vt:lpstr>Calibri</vt:lpstr>
      <vt:lpstr>Calibri Light</vt:lpstr>
      <vt:lpstr>Fredoka bold</vt:lpstr>
      <vt:lpstr>Fredoka Light</vt:lpstr>
      <vt:lpstr>Fredoka Medium</vt:lpstr>
      <vt:lpstr>Fredoka regular</vt:lpstr>
      <vt:lpstr>Symbol</vt:lpstr>
      <vt:lpstr>Office</vt:lpstr>
      <vt:lpstr>Office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subject/>
  <dc:creator>Bernd Stratmann</dc:creator>
  <dc:description/>
  <cp:lastModifiedBy>Nicol Sperling</cp:lastModifiedBy>
  <cp:revision>76</cp:revision>
  <dcterms:created xsi:type="dcterms:W3CDTF">2025-06-18T12:51:37Z</dcterms:created>
  <dcterms:modified xsi:type="dcterms:W3CDTF">2026-05-15T11:18:37Z</dcterms:modified>
  <dc:language>de-DE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r8>3</vt:r8>
  </property>
  <property fmtid="{D5CDD505-2E9C-101B-9397-08002B2CF9AE}" pid="3" name="PresentationFormat">
    <vt:lpwstr>Benutzerdefiniert</vt:lpwstr>
  </property>
  <property fmtid="{D5CDD505-2E9C-101B-9397-08002B2CF9AE}" pid="4" name="Slides">
    <vt:r8>3</vt:r8>
  </property>
</Properties>
</file>