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5" r:id="rId2"/>
  </p:sldMasterIdLst>
  <p:sldIdLst>
    <p:sldId id="257" r:id="rId3"/>
    <p:sldId id="259" r:id="rId4"/>
    <p:sldId id="258" r:id="rId5"/>
    <p:sldId id="260" r:id="rId6"/>
    <p:sldId id="261" r:id="rId7"/>
  </p:sldIdLst>
  <p:sldSz cx="15119350" cy="21383625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Fredoka Bold" pitchFamily="2" charset="-79"/>
      <p:bold r:id="rId14"/>
    </p:embeddedFont>
    <p:embeddedFont>
      <p:font typeface="Fredoka Regular" pitchFamily="2" charset="-79"/>
      <p:regular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ere Legende" id="{5274439F-7B40-4020-8A24-92B0CF5AD645}">
          <p14:sldIdLst>
            <p14:sldId id="257"/>
          </p14:sldIdLst>
        </p14:section>
        <p14:section name="Legende ausgefüllt" id="{5078C9CC-6CC2-4AD7-A45F-A49CB7C4FB9B}">
          <p14:sldIdLst>
            <p14:sldId id="259"/>
          </p14:sldIdLst>
        </p14:section>
        <p14:section name="Elemente zum Kopieren" id="{988191F0-4E17-450E-9C2B-FFA05D954714}">
          <p14:sldIdLst>
            <p14:sldId id="258"/>
          </p14:sldIdLst>
        </p14:section>
        <p14:section name="Beispiel" id="{595F9D01-AA5C-4163-9527-1625AE6C3ADB}">
          <p14:sldIdLst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735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334"/>
    <a:srgbClr val="99AA69"/>
    <a:srgbClr val="004C4C"/>
    <a:srgbClr val="CD1719"/>
    <a:srgbClr val="283583"/>
    <a:srgbClr val="EA5062"/>
    <a:srgbClr val="1FA193"/>
    <a:srgbClr val="982A76"/>
    <a:srgbClr val="EC6417"/>
    <a:srgbClr val="3FA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37" autoAdjust="0"/>
    <p:restoredTop sz="94660"/>
  </p:normalViewPr>
  <p:slideViewPr>
    <p:cSldViewPr snapToGrid="0" showGuides="1">
      <p:cViewPr varScale="1">
        <p:scale>
          <a:sx n="19" d="100"/>
          <a:sy n="19" d="100"/>
        </p:scale>
        <p:origin x="2420" y="36"/>
      </p:cViewPr>
      <p:guideLst>
        <p:guide orient="horz" pos="6735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8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5.svg"/><Relationship Id="rId4" Type="http://schemas.openxmlformats.org/officeDocument/2006/relationships/image" Target="../media/image3.pn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933126EE-AEA0-7499-E1C8-6496DEC111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9842480"/>
            <a:ext cx="15119350" cy="154713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01A5ADD-F651-8C3B-6249-71ED62F822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40" y="20278622"/>
            <a:ext cx="1867287" cy="67088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CA25FFB-530D-3143-566F-32520F389B4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945" y="20086196"/>
            <a:ext cx="2443064" cy="129742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9928D6E-A76B-5A1E-9275-53932542654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308" y="20341128"/>
            <a:ext cx="2352637" cy="608376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7266D511-DC3D-794A-40F6-CC1A8C54D98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2391" y="2317237"/>
            <a:ext cx="13854567" cy="13854567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3D0E81B7-FB3D-ACE4-1472-15D756898C60}"/>
              </a:ext>
            </a:extLst>
          </p:cNvPr>
          <p:cNvSpPr txBox="1"/>
          <p:nvPr userDrawn="1"/>
        </p:nvSpPr>
        <p:spPr>
          <a:xfrm>
            <a:off x="1170876" y="758509"/>
            <a:ext cx="127775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0" b="1" i="0" u="none" strike="noStrike" kern="1200" baseline="30000" dirty="0">
                <a:solidFill>
                  <a:srgbClr val="202334"/>
                </a:solidFill>
                <a:latin typeface="Fredoka Bold" pitchFamily="2" charset="-79"/>
                <a:ea typeface="+mn-ea"/>
                <a:cs typeface="Fredoka Bold" pitchFamily="2" charset="-79"/>
              </a:rPr>
              <a:t>DIAGNOSTIK-JAHRESKREIS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78F36F71-770C-E9E9-E8A1-5C1B9E1FD20A}"/>
              </a:ext>
            </a:extLst>
          </p:cNvPr>
          <p:cNvSpPr txBox="1"/>
          <p:nvPr userDrawn="1"/>
        </p:nvSpPr>
        <p:spPr>
          <a:xfrm>
            <a:off x="478636" y="16592706"/>
            <a:ext cx="1975197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400" b="1" i="0" u="none" strike="noStrike" kern="1200" baseline="30000" dirty="0">
                <a:solidFill>
                  <a:srgbClr val="202334"/>
                </a:solidFill>
                <a:latin typeface="Fredoka Bold" pitchFamily="2" charset="-79"/>
                <a:ea typeface="+mn-ea"/>
                <a:cs typeface="Fredoka Bold" pitchFamily="2" charset="-79"/>
              </a:rPr>
              <a:t>Legende</a:t>
            </a:r>
          </a:p>
        </p:txBody>
      </p:sp>
      <p:sp>
        <p:nvSpPr>
          <p:cNvPr id="28" name="Inhaltsplatzhalter 27">
            <a:extLst>
              <a:ext uri="{FF2B5EF4-FFF2-40B4-BE49-F238E27FC236}">
                <a16:creationId xmlns:a16="http://schemas.microsoft.com/office/drawing/2014/main" id="{30FB34A5-A670-C9BE-FC24-AD3555EAEDD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171575" y="1371749"/>
            <a:ext cx="12776200" cy="766762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202334"/>
                </a:solidFill>
                <a:latin typeface="Fredoka Regular" pitchFamily="2" charset="-79"/>
                <a:cs typeface="Fredoka Regular" pitchFamily="2" charset="-79"/>
              </a:defRPr>
            </a:lvl1pPr>
          </a:lstStyle>
          <a:p>
            <a:pPr lvl="0"/>
            <a:r>
              <a:rPr lang="de-DE" dirty="0"/>
              <a:t>der XXX Schule</a:t>
            </a:r>
          </a:p>
        </p:txBody>
      </p:sp>
    </p:spTree>
    <p:extLst>
      <p:ext uri="{BB962C8B-B14F-4D97-AF65-F5344CB8AC3E}">
        <p14:creationId xmlns:p14="http://schemas.microsoft.com/office/powerpoint/2010/main" val="304466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35">
          <p15:clr>
            <a:srgbClr val="FBAE40"/>
          </p15:clr>
        </p15:guide>
        <p15:guide id="2" pos="476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667F-9931-40AA-9DC5-69A978E5C727}" type="datetimeFigureOut">
              <a:rPr lang="de-DE" smtClean="0"/>
              <a:t>11.03.2026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110D-3B12-4680-81FC-CCFCD5784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8856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3078850"/>
            <a:ext cx="7654171" cy="15196234"/>
          </a:xfrm>
        </p:spPr>
        <p:txBody>
          <a:bodyPr/>
          <a:lstStyle>
            <a:lvl1pPr>
              <a:defRPr sz="5291"/>
            </a:lvl1pPr>
            <a:lvl2pPr>
              <a:defRPr sz="4630"/>
            </a:lvl2pPr>
            <a:lvl3pPr>
              <a:defRPr sz="3968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667F-9931-40AA-9DC5-69A978E5C727}" type="datetimeFigureOut">
              <a:rPr lang="de-DE" smtClean="0"/>
              <a:t>11.03.2026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110D-3B12-4680-81FC-CCFCD5784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312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3078850"/>
            <a:ext cx="7654171" cy="15196234"/>
          </a:xfrm>
        </p:spPr>
        <p:txBody>
          <a:bodyPr anchor="t"/>
          <a:lstStyle>
            <a:lvl1pPr marL="0" indent="0">
              <a:buNone/>
              <a:defRPr sz="5291"/>
            </a:lvl1pPr>
            <a:lvl2pPr marL="755980" indent="0">
              <a:buNone/>
              <a:defRPr sz="4630"/>
            </a:lvl2pPr>
            <a:lvl3pPr marL="1511960" indent="0">
              <a:buNone/>
              <a:defRPr sz="3968"/>
            </a:lvl3pPr>
            <a:lvl4pPr marL="2267941" indent="0">
              <a:buNone/>
              <a:defRPr sz="3307"/>
            </a:lvl4pPr>
            <a:lvl5pPr marL="3023921" indent="0">
              <a:buNone/>
              <a:defRPr sz="3307"/>
            </a:lvl5pPr>
            <a:lvl6pPr marL="3779901" indent="0">
              <a:buNone/>
              <a:defRPr sz="3307"/>
            </a:lvl6pPr>
            <a:lvl7pPr marL="4535881" indent="0">
              <a:buNone/>
              <a:defRPr sz="3307"/>
            </a:lvl7pPr>
            <a:lvl8pPr marL="5291861" indent="0">
              <a:buNone/>
              <a:defRPr sz="3307"/>
            </a:lvl8pPr>
            <a:lvl9pPr marL="6047842" indent="0">
              <a:buNone/>
              <a:defRPr sz="3307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667F-9931-40AA-9DC5-69A978E5C727}" type="datetimeFigureOut">
              <a:rPr lang="de-DE" smtClean="0"/>
              <a:t>11.03.2026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110D-3B12-4680-81FC-CCFCD5784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072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667F-9931-40AA-9DC5-69A978E5C727}" type="datetimeFigureOut">
              <a:rPr lang="de-DE" smtClean="0"/>
              <a:t>11.03.2026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110D-3B12-4680-81FC-CCFCD5784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1967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1138480"/>
            <a:ext cx="3260110" cy="1812163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1138480"/>
            <a:ext cx="9591338" cy="1812163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667F-9931-40AA-9DC5-69A978E5C727}" type="datetimeFigureOut">
              <a:rPr lang="de-DE" smtClean="0"/>
              <a:t>11.03.2026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110D-3B12-4680-81FC-CCFCD5784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5068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8EA520-69FC-4245-AF4C-140D71ADC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0713" y="3498850"/>
            <a:ext cx="11339512" cy="74453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9AF3695-2850-47A4-83EE-B35FD17BF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0713" y="11231563"/>
            <a:ext cx="11339512" cy="51625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8B91DD-A47F-479F-AE04-644CCC72D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6438-E069-4D15-8F6A-6C774FF84AB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96EF25-8A31-43A7-A1C6-9A8A481CE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A04361-7D36-4AA5-8EFE-4047CC0FD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97C4-6AE8-4266-9F31-5FF5A4FB2F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26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08847F-319A-4B3D-A4EE-A6D94B1E3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3D622C-5052-4C66-A63E-0D5F51EF1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4899A8-FE72-4B60-8409-FF37FA60C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6438-E069-4D15-8F6A-6C774FF84AB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E99EEC-AEF8-460A-BFC1-5A492BC2B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2C48DF-6D51-418F-A17B-8204A16E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97C4-6AE8-4266-9F31-5FF5A4FB2F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14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B710D2-F707-4353-ABE1-BE02D919C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875" y="5330825"/>
            <a:ext cx="13039725" cy="88947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90D401-FE84-4EE0-935D-CDE2FE069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1875" y="14309725"/>
            <a:ext cx="13039725" cy="46783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CA4E0C-7F26-41E5-A53E-8624E7767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6438-E069-4D15-8F6A-6C774FF84AB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0FD9FC-ECC2-487E-A58C-929D37543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43DA35-47EB-4D10-BD09-A485DF030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97C4-6AE8-4266-9F31-5FF5A4FB2F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39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1AEC26-FA3A-4A98-B19B-19B490A0A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904347-0A8F-429C-B426-E3F5B16269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9813" y="5692775"/>
            <a:ext cx="6443662" cy="135667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21F966E-763F-4871-BCCF-65E7E9B81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35875" y="5692775"/>
            <a:ext cx="6443663" cy="135667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D3B941C-D7E3-4DE8-8400-593CEDF28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6438-E069-4D15-8F6A-6C774FF84AB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9E61673-C20E-42B3-8073-799F682AA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C5D2708-B675-403E-9000-5985393C4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97C4-6AE8-4266-9F31-5FF5A4FB2F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57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13A2B7-77A3-40D2-93A6-55DDE8094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400" y="1138238"/>
            <a:ext cx="13039725" cy="413385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8CA618-CDDA-4980-8ACE-6B4D3CE44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1400" y="5241925"/>
            <a:ext cx="6396038" cy="2568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2B2B833-8391-4283-BC29-7BAD7C21E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1400" y="7810500"/>
            <a:ext cx="6396038" cy="114887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CD2AAE7-8F36-4F00-9978-127F45FBF1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54925" y="5241925"/>
            <a:ext cx="6426200" cy="2568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F17198B-DE2B-461A-A98C-E559FD0DE8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54925" y="7810500"/>
            <a:ext cx="6426200" cy="114887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ABAFD1E-D215-4650-971D-A04D29713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6438-E069-4D15-8F6A-6C774FF84AB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E426600-2CEF-4909-AA23-166EB1196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1A79DA0-F54F-48E4-86B1-9E612D145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97C4-6AE8-4266-9F31-5FF5A4FB2F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3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nde ausgefül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933126EE-AEA0-7499-E1C8-6496DEC111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9842480"/>
            <a:ext cx="15119350" cy="154713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01A5ADD-F651-8C3B-6249-71ED62F822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40" y="20278622"/>
            <a:ext cx="1867287" cy="67088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CA25FFB-530D-3143-566F-32520F389B4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945" y="20086196"/>
            <a:ext cx="2443064" cy="129742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9928D6E-A76B-5A1E-9275-53932542654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308" y="20341128"/>
            <a:ext cx="2352637" cy="608376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7266D511-DC3D-794A-40F6-CC1A8C54D98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2391" y="2317237"/>
            <a:ext cx="13854567" cy="13854567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3D0E81B7-FB3D-ACE4-1472-15D756898C60}"/>
              </a:ext>
            </a:extLst>
          </p:cNvPr>
          <p:cNvSpPr txBox="1"/>
          <p:nvPr userDrawn="1"/>
        </p:nvSpPr>
        <p:spPr>
          <a:xfrm>
            <a:off x="1170876" y="758509"/>
            <a:ext cx="127775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0" b="1" i="0" u="none" strike="noStrike" kern="1200" baseline="30000" dirty="0">
                <a:solidFill>
                  <a:srgbClr val="202334"/>
                </a:solidFill>
                <a:latin typeface="Fredoka Bold"/>
                <a:ea typeface="+mn-ea"/>
                <a:cs typeface="Fredoka Bold"/>
              </a:rPr>
              <a:t>DIAGNOSTIK-JAHRESKREIS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78F36F71-770C-E9E9-E8A1-5C1B9E1FD20A}"/>
              </a:ext>
            </a:extLst>
          </p:cNvPr>
          <p:cNvSpPr txBox="1"/>
          <p:nvPr userDrawn="1"/>
        </p:nvSpPr>
        <p:spPr>
          <a:xfrm>
            <a:off x="478636" y="16592706"/>
            <a:ext cx="1975197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400" b="1" i="0" u="none" strike="noStrike" kern="1200" baseline="30000" dirty="0">
                <a:solidFill>
                  <a:srgbClr val="202334"/>
                </a:solidFill>
                <a:latin typeface="Fredoka Bold" pitchFamily="2" charset="-79"/>
                <a:ea typeface="+mn-ea"/>
                <a:cs typeface="Fredoka Bold" pitchFamily="2" charset="-79"/>
              </a:rPr>
              <a:t>Legende</a:t>
            </a:r>
          </a:p>
        </p:txBody>
      </p:sp>
      <p:sp>
        <p:nvSpPr>
          <p:cNvPr id="28" name="Inhaltsplatzhalter 27">
            <a:extLst>
              <a:ext uri="{FF2B5EF4-FFF2-40B4-BE49-F238E27FC236}">
                <a16:creationId xmlns:a16="http://schemas.microsoft.com/office/drawing/2014/main" id="{30FB34A5-A670-C9BE-FC24-AD3555EAEDD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171575" y="1371749"/>
            <a:ext cx="12776200" cy="766762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202334"/>
                </a:solidFill>
                <a:latin typeface="Fredoka Regular" pitchFamily="2" charset="-79"/>
                <a:cs typeface="Fredoka Regular" pitchFamily="2" charset="-79"/>
              </a:defRPr>
            </a:lvl1pPr>
          </a:lstStyle>
          <a:p>
            <a:pPr lvl="0"/>
            <a:r>
              <a:rPr lang="de-DE" dirty="0"/>
              <a:t>der XXX Schule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C06EBF7-70E4-8D4B-6308-522B118EA1A1}"/>
              </a:ext>
            </a:extLst>
          </p:cNvPr>
          <p:cNvSpPr txBox="1"/>
          <p:nvPr userDrawn="1"/>
        </p:nvSpPr>
        <p:spPr>
          <a:xfrm>
            <a:off x="478636" y="17128565"/>
            <a:ext cx="3445664" cy="1494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b="0" i="0" u="none" strike="noStrike" kern="1200" baseline="30000" dirty="0">
                <a:solidFill>
                  <a:srgbClr val="202334"/>
                </a:solidFill>
                <a:latin typeface="Fredoka Regular" pitchFamily="2" charset="-79"/>
                <a:ea typeface="+mn-ea"/>
                <a:cs typeface="Fredoka Regular" pitchFamily="2" charset="-79"/>
              </a:rPr>
              <a:t>SW: Schulwoche</a:t>
            </a:r>
          </a:p>
          <a:p>
            <a:pPr marL="0" marR="0" lvl="0" indent="0" algn="l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b="0" i="0" u="none" strike="noStrike" kern="1200" baseline="30000" dirty="0">
                <a:solidFill>
                  <a:srgbClr val="202334"/>
                </a:solidFill>
                <a:latin typeface="Fredoka Regular" pitchFamily="2" charset="-79"/>
                <a:ea typeface="+mn-ea"/>
                <a:cs typeface="Fredoka Regular" pitchFamily="2" charset="-79"/>
              </a:rPr>
              <a:t>    : Verbindlicher Termin/Test</a:t>
            </a:r>
          </a:p>
          <a:p>
            <a:pPr marL="0" marR="0" lvl="0" indent="0" algn="l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b="0" i="0" u="none" strike="noStrike" kern="1200" baseline="30000" dirty="0">
                <a:solidFill>
                  <a:srgbClr val="202334"/>
                </a:solidFill>
                <a:latin typeface="Fredoka Regular" pitchFamily="2" charset="-79"/>
                <a:ea typeface="+mn-ea"/>
                <a:cs typeface="Fredoka Regular" pitchFamily="2" charset="-79"/>
              </a:rPr>
              <a:t>    : Optionaler Termin/Test</a:t>
            </a:r>
          </a:p>
          <a:p>
            <a:pPr marL="0" marR="0" lvl="0" indent="0" algn="l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b="0" i="0" u="none" strike="noStrike" kern="1200" baseline="30000" dirty="0">
                <a:solidFill>
                  <a:srgbClr val="202334"/>
                </a:solidFill>
                <a:latin typeface="Fredoka Regular" pitchFamily="2" charset="-79"/>
                <a:ea typeface="+mn-ea"/>
                <a:cs typeface="Fredoka Regular" pitchFamily="2" charset="-79"/>
              </a:rPr>
              <a:t>    -     : 1.-4. Klasse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5A5ED13-6D28-31E5-2DDA-62B2ABE09F2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4342" y="17938816"/>
            <a:ext cx="191314" cy="6832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AD0A7C1-A2CE-D176-841E-15B4C629E33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9972" y="17513911"/>
            <a:ext cx="165947" cy="20743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C60FD26-639C-18A7-2AAE-26687D8BE04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42226" y="18202267"/>
            <a:ext cx="628650" cy="257175"/>
          </a:xfrm>
          <a:prstGeom prst="rect">
            <a:avLst/>
          </a:prstGeom>
        </p:spPr>
      </p:pic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26DB2B78-4628-1E1E-1764-190751C7ECC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29036" y="18542482"/>
            <a:ext cx="730645" cy="338138"/>
          </a:xfrm>
          <a:prstGeom prst="roundRect">
            <a:avLst/>
          </a:prstGeom>
          <a:solidFill>
            <a:srgbClr val="CD1719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XYZ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9F3FD86F-F8AA-FF76-B2CF-5D4E74E2BC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1027" y="18542482"/>
            <a:ext cx="1666875" cy="2984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202334"/>
                </a:solidFill>
                <a:latin typeface="Fredoka Regular" pitchFamily="2" charset="-79"/>
                <a:cs typeface="Fredoka Regular" pitchFamily="2" charset="-79"/>
              </a:defRPr>
            </a:lvl1pPr>
            <a:lvl2pPr marL="755980" indent="0">
              <a:buNone/>
              <a:defRPr sz="1200">
                <a:latin typeface="Fredoka Regular" pitchFamily="2" charset="-79"/>
                <a:cs typeface="Fredoka Regular" pitchFamily="2" charset="-79"/>
              </a:defRPr>
            </a:lvl2pPr>
            <a:lvl3pPr marL="1511961" indent="0">
              <a:buNone/>
              <a:defRPr sz="1200">
                <a:latin typeface="Fredoka Regular" pitchFamily="2" charset="-79"/>
                <a:cs typeface="Fredoka Regular" pitchFamily="2" charset="-79"/>
              </a:defRPr>
            </a:lvl3pPr>
            <a:lvl4pPr marL="2267941" indent="0">
              <a:buNone/>
              <a:defRPr sz="1200">
                <a:latin typeface="Fredoka Regular" pitchFamily="2" charset="-79"/>
                <a:cs typeface="Fredoka Regular" pitchFamily="2" charset="-79"/>
              </a:defRPr>
            </a:lvl4pPr>
            <a:lvl5pPr marL="3023921" indent="0">
              <a:buNone/>
              <a:defRPr sz="1200">
                <a:latin typeface="Fredoka Regular" pitchFamily="2" charset="-79"/>
                <a:cs typeface="Fredoka Regular" pitchFamily="2" charset="-79"/>
              </a:defRPr>
            </a:lvl5pPr>
          </a:lstStyle>
          <a:p>
            <a:pPr lvl="0"/>
            <a:r>
              <a:rPr lang="de-DE" dirty="0"/>
              <a:t>: Test XYZ</a:t>
            </a:r>
          </a:p>
        </p:txBody>
      </p:sp>
    </p:spTree>
    <p:extLst>
      <p:ext uri="{BB962C8B-B14F-4D97-AF65-F5344CB8AC3E}">
        <p14:creationId xmlns:p14="http://schemas.microsoft.com/office/powerpoint/2010/main" val="3661758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35">
          <p15:clr>
            <a:srgbClr val="FBAE40"/>
          </p15:clr>
        </p15:guide>
        <p15:guide id="2" pos="476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EC5B64-ADDD-4A88-BAC5-E0281B654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91A12C6-7DE6-458E-BF3D-CB4EA6D3D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6438-E069-4D15-8F6A-6C774FF84AB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6571DE-6598-4ACA-AD36-C34E3F8BE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BB38D45-199F-4430-8C24-66E619D88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97C4-6AE8-4266-9F31-5FF5A4FB2F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87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11685D4-E4B8-40B1-BBCC-589E6EEF4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6438-E069-4D15-8F6A-6C774FF84AB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26EC35B-268C-4A8F-A8F2-E2341E662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6479BC2-940A-4A98-AFDE-B8923B9D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97C4-6AE8-4266-9F31-5FF5A4FB2F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35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E7B941-5964-41C8-88BB-265EE57E5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400" y="1425575"/>
            <a:ext cx="4876800" cy="49895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E154BC-2187-478E-BC8F-1018E787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788" y="3078163"/>
            <a:ext cx="7653337" cy="151971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DF4D3FF-98B5-4CAD-9784-231AF41C7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400" y="6415088"/>
            <a:ext cx="4876800" cy="118840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F73D87-CAD6-43B4-A600-351D66FAB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6438-E069-4D15-8F6A-6C774FF84AB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A188656-E28A-4C6D-A0CD-23A0590A9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1FEE738-C4FF-4C2E-BD0F-49C00FCAC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97C4-6AE8-4266-9F31-5FF5A4FB2F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757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52F456-FF84-44F2-9C7F-863EB3360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400" y="1425575"/>
            <a:ext cx="4876800" cy="49895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FB4D620-E329-4E9E-8828-7B96AD6475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27788" y="3078163"/>
            <a:ext cx="7653337" cy="151971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E932953-A86A-4CE3-A325-79EF0B72B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400" y="6415088"/>
            <a:ext cx="4876800" cy="118840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CE62C4D-24C2-4D9E-A829-C2C1C4E1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6438-E069-4D15-8F6A-6C774FF84AB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CC799E-CC22-440C-BAD9-D4F7D617D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6C08798-79E7-4044-92AF-2E4523E84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97C4-6AE8-4266-9F31-5FF5A4FB2F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38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D06D1-258A-48C1-87EB-BCBF74374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4E15CCB-254A-4F78-B068-0B15B1A6E5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3C01190-8EE0-4FF9-B9F8-CF458286C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6438-E069-4D15-8F6A-6C774FF84AB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2AEAA9-2B35-4005-BB48-6F9B8D2BA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A4F917-EC5E-412A-89C4-E3E159B9D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97C4-6AE8-4266-9F31-5FF5A4FB2F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74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545B8B0-09DB-464E-BFAC-96B8770A00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820400" y="1138238"/>
            <a:ext cx="3259138" cy="18121312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AC9776B-0D0C-4AEC-8D9C-FACB63668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39813" y="1138238"/>
            <a:ext cx="9628187" cy="18121312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2EFC96-7946-40CB-816F-F91643253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6438-E069-4D15-8F6A-6C774FF84AB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C18CFE-8827-4C61-9B4E-A7FAB3C5F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7B6C49-0A02-4E99-BAD1-DA7EA370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97C4-6AE8-4266-9F31-5FF5A4FB2F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8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spi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933126EE-AEA0-7499-E1C8-6496DEC111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9842480"/>
            <a:ext cx="15119350" cy="154713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01A5ADD-F651-8C3B-6249-71ED62F822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40" y="20278622"/>
            <a:ext cx="1867287" cy="67088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CA25FFB-530D-3143-566F-32520F389B4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945" y="20086196"/>
            <a:ext cx="2443064" cy="129742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9928D6E-A76B-5A1E-9275-53932542654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308" y="20341128"/>
            <a:ext cx="2352637" cy="608376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7266D511-DC3D-794A-40F6-CC1A8C54D98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2391" y="2317237"/>
            <a:ext cx="13854567" cy="13854567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3D0E81B7-FB3D-ACE4-1472-15D756898C60}"/>
              </a:ext>
            </a:extLst>
          </p:cNvPr>
          <p:cNvSpPr txBox="1"/>
          <p:nvPr userDrawn="1"/>
        </p:nvSpPr>
        <p:spPr>
          <a:xfrm>
            <a:off x="1170876" y="758509"/>
            <a:ext cx="127775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0" b="1" i="0" u="none" strike="noStrike" kern="1200" baseline="30000" dirty="0">
                <a:solidFill>
                  <a:srgbClr val="202334"/>
                </a:solidFill>
                <a:latin typeface="Fredoka Bold" pitchFamily="2" charset="-79"/>
                <a:ea typeface="+mn-ea"/>
                <a:cs typeface="Fredoka Bold" pitchFamily="2" charset="-79"/>
              </a:rPr>
              <a:t>DIAGNOSTIK-JAHRESKREIS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5CC2ADC-6D5B-DF27-DD5A-EAE7D6B9C74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2226" y="16560981"/>
            <a:ext cx="10151174" cy="287179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D5DAAA6-90EA-E5C5-5D38-71C5A13CB742}"/>
              </a:ext>
            </a:extLst>
          </p:cNvPr>
          <p:cNvSpPr txBox="1"/>
          <p:nvPr userDrawn="1"/>
        </p:nvSpPr>
        <p:spPr>
          <a:xfrm>
            <a:off x="2076450" y="1360027"/>
            <a:ext cx="10953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atin typeface="Fredoka Regular" pitchFamily="2" charset="-79"/>
                <a:cs typeface="Fredoka Regular" pitchFamily="2" charset="-79"/>
              </a:rPr>
              <a:t>der Beispielschule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24EC9DB-6C1A-C1D7-C061-83D23ECF657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177872" y="17357707"/>
            <a:ext cx="3399252" cy="204466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FD87C12-1AD6-7D37-18E7-05A99A0BACB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163425" y="3409950"/>
            <a:ext cx="10779799" cy="1251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37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35">
          <p15:clr>
            <a:srgbClr val="FBAE40"/>
          </p15:clr>
        </p15:guide>
        <p15:guide id="2" pos="476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B02865F2-59C9-A95F-A575-E408E65BE7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9842480"/>
            <a:ext cx="15119350" cy="154713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D0C492C-195D-E5D0-F090-A470BA7674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40" y="20278622"/>
            <a:ext cx="1867287" cy="67088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0FDE829-C91E-ECB0-CC55-79106DA141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945" y="20086196"/>
            <a:ext cx="2443064" cy="129742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9EBFC8C-8CFD-E3B4-CF4E-36B9C00D3F9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308" y="20341128"/>
            <a:ext cx="2352637" cy="60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71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B02865F2-59C9-A95F-A575-E408E65BE7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9842480"/>
            <a:ext cx="15119350" cy="154713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D0C492C-195D-E5D0-F090-A470BA7674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40" y="20278622"/>
            <a:ext cx="1867287" cy="67088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0FDE829-C91E-ECB0-CC55-79106DA141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945" y="20086196"/>
            <a:ext cx="2443064" cy="129742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9EBFC8C-8CFD-E3B4-CF4E-36B9C00D3F9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308" y="20341128"/>
            <a:ext cx="2352637" cy="60837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49BE397-22CA-E126-7FB5-F37CDEACA709}"/>
              </a:ext>
            </a:extLst>
          </p:cNvPr>
          <p:cNvSpPr txBox="1"/>
          <p:nvPr userDrawn="1"/>
        </p:nvSpPr>
        <p:spPr>
          <a:xfrm>
            <a:off x="871815" y="460504"/>
            <a:ext cx="633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202334"/>
                </a:solidFill>
                <a:latin typeface="Fredoka Bold" pitchFamily="2" charset="-79"/>
                <a:cs typeface="Fredoka Bold" pitchFamily="2" charset="-79"/>
              </a:rPr>
              <a:t>Exportieranleitung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162FDAF-537D-80EA-C128-C8F707C68AE9}"/>
              </a:ext>
            </a:extLst>
          </p:cNvPr>
          <p:cNvSpPr txBox="1"/>
          <p:nvPr userDrawn="1"/>
        </p:nvSpPr>
        <p:spPr>
          <a:xfrm>
            <a:off x="871815" y="1374904"/>
            <a:ext cx="13010440" cy="279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b="0" dirty="0">
                <a:solidFill>
                  <a:srgbClr val="202334"/>
                </a:solidFill>
                <a:latin typeface="Fredoka Regular" pitchFamily="2" charset="-79"/>
                <a:cs typeface="Fredoka Regular" pitchFamily="2" charset="-79"/>
              </a:rPr>
              <a:t>Schritt: Auf „Datei“ klicken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b="0" dirty="0">
                <a:solidFill>
                  <a:srgbClr val="202334"/>
                </a:solidFill>
                <a:latin typeface="Fredoka Regular" pitchFamily="2" charset="-79"/>
                <a:cs typeface="Fredoka Regular" pitchFamily="2" charset="-79"/>
              </a:rPr>
              <a:t>Schritt: Auf „Exportieren“ klicken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b="0" dirty="0">
                <a:solidFill>
                  <a:srgbClr val="202334"/>
                </a:solidFill>
                <a:latin typeface="Fredoka Regular" pitchFamily="2" charset="-79"/>
                <a:cs typeface="Fredoka Regular" pitchFamily="2" charset="-79"/>
              </a:rPr>
              <a:t>Schritt: „PDF/XPS Dokument erstellen“ auswählen und anschließend exportieren lassen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b="0" dirty="0">
                <a:solidFill>
                  <a:srgbClr val="202334"/>
                </a:solidFill>
                <a:latin typeface="Fredoka Regular" pitchFamily="2" charset="-79"/>
                <a:cs typeface="Fredoka Regular" pitchFamily="2" charset="-79"/>
              </a:rPr>
              <a:t>Schritt: Beim Abspeichern der PDF-Datei unter „Optionen…“ die gewünschte Folie zum Exportieren auswählen</a:t>
            </a:r>
          </a:p>
        </p:txBody>
      </p:sp>
    </p:spTree>
    <p:extLst>
      <p:ext uri="{BB962C8B-B14F-4D97-AF65-F5344CB8AC3E}">
        <p14:creationId xmlns:p14="http://schemas.microsoft.com/office/powerpoint/2010/main" val="35924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5331063"/>
            <a:ext cx="13040439" cy="8894992"/>
          </a:xfrm>
        </p:spPr>
        <p:txBody>
          <a:bodyPr anchor="b"/>
          <a:lstStyle>
            <a:lvl1pPr>
              <a:defRPr sz="992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14310205"/>
            <a:ext cx="13040439" cy="4677666"/>
          </a:xfrm>
        </p:spPr>
        <p:txBody>
          <a:bodyPr/>
          <a:lstStyle>
            <a:lvl1pPr marL="0" indent="0">
              <a:buNone/>
              <a:defRPr sz="3968">
                <a:solidFill>
                  <a:schemeClr val="tx1"/>
                </a:solidFill>
              </a:defRPr>
            </a:lvl1pPr>
            <a:lvl2pPr marL="75598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51196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3pPr>
            <a:lvl4pPr marL="226794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4pPr>
            <a:lvl5pPr marL="302392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5pPr>
            <a:lvl6pPr marL="377990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6pPr>
            <a:lvl7pPr marL="453588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7pPr>
            <a:lvl8pPr marL="529186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8pPr>
            <a:lvl9pPr marL="6047842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667F-9931-40AA-9DC5-69A978E5C727}" type="datetimeFigureOut">
              <a:rPr lang="de-DE" smtClean="0"/>
              <a:t>11.03.2026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110D-3B12-4680-81FC-CCFCD5784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6372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5692400"/>
            <a:ext cx="6425724" cy="135677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5692400"/>
            <a:ext cx="6425724" cy="135677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667F-9931-40AA-9DC5-69A978E5C727}" type="datetimeFigureOut">
              <a:rPr lang="de-DE" smtClean="0"/>
              <a:t>11.03.2026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110D-3B12-4680-81FC-CCFCD5784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391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138485"/>
            <a:ext cx="13040439" cy="413317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5241960"/>
            <a:ext cx="63961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7810963"/>
            <a:ext cx="6396193" cy="114887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5241960"/>
            <a:ext cx="64276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7810963"/>
            <a:ext cx="6427693" cy="114887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667F-9931-40AA-9DC5-69A978E5C727}" type="datetimeFigureOut">
              <a:rPr lang="de-DE" smtClean="0"/>
              <a:t>11.03.2026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110D-3B12-4680-81FC-CCFCD5784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287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667F-9931-40AA-9DC5-69A978E5C727}" type="datetimeFigureOut">
              <a:rPr lang="de-DE" smtClean="0"/>
              <a:t>11.03.2026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110D-3B12-4680-81FC-CCFCD5784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651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8485"/>
            <a:ext cx="13040439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92400"/>
            <a:ext cx="13040439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8667F-9931-40AA-9DC5-69A978E5C727}" type="datetimeFigureOut">
              <a:rPr lang="de-DE" smtClean="0"/>
              <a:t>11.03.2026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6110D-3B12-4680-81FC-CCFCD5784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95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74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735">
          <p15:clr>
            <a:srgbClr val="F26B43"/>
          </p15:clr>
        </p15:guide>
        <p15:guide id="2" pos="476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C540406-2CF6-444C-AC67-D73B94E15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813" y="1138238"/>
            <a:ext cx="13039725" cy="4133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935C8E-C32C-4084-B37B-4CCA973AB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813" y="5692775"/>
            <a:ext cx="13039725" cy="13566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63F778-B38C-46FC-9CEF-9894999B81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9813" y="19819938"/>
            <a:ext cx="3402012" cy="1138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26438-E069-4D15-8F6A-6C774FF84AB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E8A500-2382-4BF3-85C4-AF79DC575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08563" y="19819938"/>
            <a:ext cx="5102225" cy="1138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332E29-24CD-46F7-9F5A-B143EEB0C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7525" y="19819938"/>
            <a:ext cx="3402013" cy="1138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797C4-6AE8-4266-9F31-5FF5A4FB2F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18" Type="http://schemas.openxmlformats.org/officeDocument/2006/relationships/image" Target="../media/image34.png"/><Relationship Id="rId26" Type="http://schemas.openxmlformats.org/officeDocument/2006/relationships/image" Target="../media/image40.png"/><Relationship Id="rId3" Type="http://schemas.openxmlformats.org/officeDocument/2006/relationships/image" Target="../media/image9.svg"/><Relationship Id="rId21" Type="http://schemas.openxmlformats.org/officeDocument/2006/relationships/image" Target="../media/image37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5" Type="http://schemas.openxmlformats.org/officeDocument/2006/relationships/image" Target="../media/image11.svg"/><Relationship Id="rId2" Type="http://schemas.openxmlformats.org/officeDocument/2006/relationships/image" Target="../media/image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24" Type="http://schemas.openxmlformats.org/officeDocument/2006/relationships/image" Target="../media/image10.pn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23" Type="http://schemas.openxmlformats.org/officeDocument/2006/relationships/image" Target="../media/image39.svg"/><Relationship Id="rId10" Type="http://schemas.openxmlformats.org/officeDocument/2006/relationships/image" Target="../media/image26.png"/><Relationship Id="rId19" Type="http://schemas.openxmlformats.org/officeDocument/2006/relationships/image" Target="../media/image35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1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F09C5-05E9-B7E6-040E-CE59BC4C8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075AEE-2402-3DB9-6625-FE16BC91A18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0648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2F986-E6A4-2643-D616-04067851B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E328E938-F171-5E01-2F6F-40EB351DFBE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88D20E1-FDD9-E793-474C-E96A1AFD8AF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7DE4D53-1B21-2ECC-8A03-42D90BFDF4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7401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3D2F0DB1-42E7-7446-B4AB-40A8445C0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8607" y="3701474"/>
            <a:ext cx="213420" cy="76221"/>
          </a:xfrm>
          <a:prstGeom prst="rect">
            <a:avLst/>
          </a:prstGeom>
        </p:spPr>
      </p:pic>
      <p:pic>
        <p:nvPicPr>
          <p:cNvPr id="105" name="Grafik 104">
            <a:extLst>
              <a:ext uri="{FF2B5EF4-FFF2-40B4-BE49-F238E27FC236}">
                <a16:creationId xmlns:a16="http://schemas.microsoft.com/office/drawing/2014/main" id="{3834F529-4693-D1C2-17F3-EC4C607A35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54690" y="4691391"/>
            <a:ext cx="165947" cy="207434"/>
          </a:xfrm>
          <a:prstGeom prst="rect">
            <a:avLst/>
          </a:prstGeom>
        </p:spPr>
      </p:pic>
      <p:pic>
        <p:nvPicPr>
          <p:cNvPr id="106" name="Grafik 105">
            <a:extLst>
              <a:ext uri="{FF2B5EF4-FFF2-40B4-BE49-F238E27FC236}">
                <a16:creationId xmlns:a16="http://schemas.microsoft.com/office/drawing/2014/main" id="{CBCC22FF-E4B1-1B58-028B-DB66AD5A12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22344" y="4691391"/>
            <a:ext cx="165947" cy="207434"/>
          </a:xfrm>
          <a:prstGeom prst="rect">
            <a:avLst/>
          </a:prstGeom>
        </p:spPr>
      </p:pic>
      <p:pic>
        <p:nvPicPr>
          <p:cNvPr id="107" name="Grafik 106">
            <a:extLst>
              <a:ext uri="{FF2B5EF4-FFF2-40B4-BE49-F238E27FC236}">
                <a16:creationId xmlns:a16="http://schemas.microsoft.com/office/drawing/2014/main" id="{6D90B3D1-5C61-345A-60FD-22C33D06D4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56080" y="4689492"/>
            <a:ext cx="165947" cy="207434"/>
          </a:xfrm>
          <a:prstGeom prst="rect">
            <a:avLst/>
          </a:prstGeom>
        </p:spPr>
      </p:pic>
      <p:pic>
        <p:nvPicPr>
          <p:cNvPr id="108" name="Grafik 107">
            <a:extLst>
              <a:ext uri="{FF2B5EF4-FFF2-40B4-BE49-F238E27FC236}">
                <a16:creationId xmlns:a16="http://schemas.microsoft.com/office/drawing/2014/main" id="{2A579466-BB6C-1B84-7141-4C10100BF3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23734" y="4689492"/>
            <a:ext cx="165947" cy="207434"/>
          </a:xfrm>
          <a:prstGeom prst="rect">
            <a:avLst/>
          </a:prstGeom>
        </p:spPr>
      </p:pic>
      <p:pic>
        <p:nvPicPr>
          <p:cNvPr id="109" name="Grafik 108">
            <a:extLst>
              <a:ext uri="{FF2B5EF4-FFF2-40B4-BE49-F238E27FC236}">
                <a16:creationId xmlns:a16="http://schemas.microsoft.com/office/drawing/2014/main" id="{C2D27697-67A5-12B0-3CD2-4D6CCABAA9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32229" y="4689492"/>
            <a:ext cx="165947" cy="207434"/>
          </a:xfrm>
          <a:prstGeom prst="rect">
            <a:avLst/>
          </a:prstGeom>
        </p:spPr>
      </p:pic>
      <p:pic>
        <p:nvPicPr>
          <p:cNvPr id="110" name="Grafik 109">
            <a:extLst>
              <a:ext uri="{FF2B5EF4-FFF2-40B4-BE49-F238E27FC236}">
                <a16:creationId xmlns:a16="http://schemas.microsoft.com/office/drawing/2014/main" id="{5525382B-4AF7-B3D5-B9BD-24C2AAFD369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67983" y="4689492"/>
            <a:ext cx="165947" cy="207434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E08608EA-FCD0-5673-C677-856CB2FC26F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34929" y="4691483"/>
            <a:ext cx="165947" cy="207434"/>
          </a:xfrm>
          <a:prstGeom prst="rect">
            <a:avLst/>
          </a:prstGeom>
        </p:spPr>
      </p:pic>
      <p:pic>
        <p:nvPicPr>
          <p:cNvPr id="112" name="Grafik 111">
            <a:extLst>
              <a:ext uri="{FF2B5EF4-FFF2-40B4-BE49-F238E27FC236}">
                <a16:creationId xmlns:a16="http://schemas.microsoft.com/office/drawing/2014/main" id="{47915C5D-D18E-5C65-0363-9BEA8423750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890423" y="4689492"/>
            <a:ext cx="165947" cy="207434"/>
          </a:xfrm>
          <a:prstGeom prst="rect">
            <a:avLst/>
          </a:prstGeom>
        </p:spPr>
      </p:pic>
      <p:pic>
        <p:nvPicPr>
          <p:cNvPr id="113" name="Grafik 112">
            <a:extLst>
              <a:ext uri="{FF2B5EF4-FFF2-40B4-BE49-F238E27FC236}">
                <a16:creationId xmlns:a16="http://schemas.microsoft.com/office/drawing/2014/main" id="{ECD671AA-C934-2100-69AC-9DB5FB7A0A5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889188" y="4689492"/>
            <a:ext cx="165947" cy="207434"/>
          </a:xfrm>
          <a:prstGeom prst="rect">
            <a:avLst/>
          </a:prstGeom>
        </p:spPr>
      </p:pic>
      <p:pic>
        <p:nvPicPr>
          <p:cNvPr id="114" name="Grafik 113">
            <a:extLst>
              <a:ext uri="{FF2B5EF4-FFF2-40B4-BE49-F238E27FC236}">
                <a16:creationId xmlns:a16="http://schemas.microsoft.com/office/drawing/2014/main" id="{458F268C-7DC4-9C66-0746-FAD42B807FF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828941" y="4688542"/>
            <a:ext cx="165947" cy="207434"/>
          </a:xfrm>
          <a:prstGeom prst="rect">
            <a:avLst/>
          </a:prstGeom>
        </p:spPr>
      </p:pic>
      <p:pic>
        <p:nvPicPr>
          <p:cNvPr id="115" name="Grafik 114">
            <a:extLst>
              <a:ext uri="{FF2B5EF4-FFF2-40B4-BE49-F238E27FC236}">
                <a16:creationId xmlns:a16="http://schemas.microsoft.com/office/drawing/2014/main" id="{C9C57597-E9E3-A034-1A2C-48F0BEA3893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820410" y="4688542"/>
            <a:ext cx="165947" cy="207434"/>
          </a:xfrm>
          <a:prstGeom prst="rect">
            <a:avLst/>
          </a:prstGeom>
        </p:spPr>
      </p:pic>
      <p:sp>
        <p:nvSpPr>
          <p:cNvPr id="119" name="Textfeld 118">
            <a:extLst>
              <a:ext uri="{FF2B5EF4-FFF2-40B4-BE49-F238E27FC236}">
                <a16:creationId xmlns:a16="http://schemas.microsoft.com/office/drawing/2014/main" id="{E0465688-08A6-9FDA-BC2E-9B10F61E320E}"/>
              </a:ext>
            </a:extLst>
          </p:cNvPr>
          <p:cNvSpPr txBox="1"/>
          <p:nvPr/>
        </p:nvSpPr>
        <p:spPr>
          <a:xfrm>
            <a:off x="913726" y="5761238"/>
            <a:ext cx="827444" cy="343495"/>
          </a:xfrm>
          <a:prstGeom prst="roundRect">
            <a:avLst>
              <a:gd name="adj" fmla="val 18295"/>
            </a:avLst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</a:t>
            </a:r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AB3FB3F2-7355-BDBD-B556-0C1C47E870F5}"/>
              </a:ext>
            </a:extLst>
          </p:cNvPr>
          <p:cNvSpPr txBox="1"/>
          <p:nvPr/>
        </p:nvSpPr>
        <p:spPr>
          <a:xfrm>
            <a:off x="913726" y="6850611"/>
            <a:ext cx="827444" cy="583942"/>
          </a:xfrm>
          <a:prstGeom prst="roundRect">
            <a:avLst>
              <a:gd name="adj" fmla="val 18295"/>
            </a:avLst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</p:txBody>
      </p:sp>
      <p:sp>
        <p:nvSpPr>
          <p:cNvPr id="121" name="Textfeld 120">
            <a:extLst>
              <a:ext uri="{FF2B5EF4-FFF2-40B4-BE49-F238E27FC236}">
                <a16:creationId xmlns:a16="http://schemas.microsoft.com/office/drawing/2014/main" id="{0259B1E9-27E7-AF64-3B96-FEB804340779}"/>
              </a:ext>
            </a:extLst>
          </p:cNvPr>
          <p:cNvSpPr txBox="1"/>
          <p:nvPr/>
        </p:nvSpPr>
        <p:spPr>
          <a:xfrm>
            <a:off x="884290" y="8470019"/>
            <a:ext cx="856880" cy="772864"/>
          </a:xfrm>
          <a:prstGeom prst="roundRect">
            <a:avLst>
              <a:gd name="adj" fmla="val 18295"/>
            </a:avLst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  <a:p>
            <a:pPr algn="ctr"/>
            <a:r>
              <a:rPr lang="de-DE" sz="1000" i="1" dirty="0">
                <a:solidFill>
                  <a:schemeClr val="bg1"/>
                </a:solidFill>
                <a:latin typeface="Fredoka Regular" pitchFamily="2" charset="-79"/>
                <a:cs typeface="Fredoka Regular" pitchFamily="2" charset="-79"/>
              </a:rPr>
              <a:t>Zusatz</a:t>
            </a:r>
          </a:p>
        </p:txBody>
      </p:sp>
      <p:sp>
        <p:nvSpPr>
          <p:cNvPr id="122" name="Textfeld 121">
            <a:extLst>
              <a:ext uri="{FF2B5EF4-FFF2-40B4-BE49-F238E27FC236}">
                <a16:creationId xmlns:a16="http://schemas.microsoft.com/office/drawing/2014/main" id="{9CB75B79-92FE-6341-7121-B4C9F85D9FBF}"/>
              </a:ext>
            </a:extLst>
          </p:cNvPr>
          <p:cNvSpPr txBox="1"/>
          <p:nvPr/>
        </p:nvSpPr>
        <p:spPr>
          <a:xfrm>
            <a:off x="1869644" y="5761238"/>
            <a:ext cx="827444" cy="343495"/>
          </a:xfrm>
          <a:prstGeom prst="roundRect">
            <a:avLst>
              <a:gd name="adj" fmla="val 18295"/>
            </a:avLst>
          </a:prstGeom>
          <a:solidFill>
            <a:srgbClr val="3FA5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</a:t>
            </a:r>
          </a:p>
        </p:txBody>
      </p:sp>
      <p:sp>
        <p:nvSpPr>
          <p:cNvPr id="123" name="Textfeld 122">
            <a:extLst>
              <a:ext uri="{FF2B5EF4-FFF2-40B4-BE49-F238E27FC236}">
                <a16:creationId xmlns:a16="http://schemas.microsoft.com/office/drawing/2014/main" id="{374986DD-190D-E4C1-9B6F-52BB18A60CC4}"/>
              </a:ext>
            </a:extLst>
          </p:cNvPr>
          <p:cNvSpPr txBox="1"/>
          <p:nvPr/>
        </p:nvSpPr>
        <p:spPr>
          <a:xfrm>
            <a:off x="1869644" y="6850611"/>
            <a:ext cx="827444" cy="583942"/>
          </a:xfrm>
          <a:prstGeom prst="roundRect">
            <a:avLst>
              <a:gd name="adj" fmla="val 18295"/>
            </a:avLst>
          </a:prstGeom>
          <a:solidFill>
            <a:srgbClr val="3FA5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</p:txBody>
      </p:sp>
      <p:sp>
        <p:nvSpPr>
          <p:cNvPr id="124" name="Textfeld 123">
            <a:extLst>
              <a:ext uri="{FF2B5EF4-FFF2-40B4-BE49-F238E27FC236}">
                <a16:creationId xmlns:a16="http://schemas.microsoft.com/office/drawing/2014/main" id="{4B896C83-7DDD-0727-A00F-FB4FAFAC48FE}"/>
              </a:ext>
            </a:extLst>
          </p:cNvPr>
          <p:cNvSpPr txBox="1"/>
          <p:nvPr/>
        </p:nvSpPr>
        <p:spPr>
          <a:xfrm>
            <a:off x="1851236" y="8470019"/>
            <a:ext cx="856880" cy="772864"/>
          </a:xfrm>
          <a:prstGeom prst="roundRect">
            <a:avLst>
              <a:gd name="adj" fmla="val 18295"/>
            </a:avLst>
          </a:prstGeom>
          <a:solidFill>
            <a:srgbClr val="3FA5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  <a:p>
            <a:pPr algn="ctr"/>
            <a:r>
              <a:rPr lang="de-DE" sz="1000" i="1" dirty="0">
                <a:solidFill>
                  <a:schemeClr val="bg1"/>
                </a:solidFill>
                <a:latin typeface="Fredoka Regular" pitchFamily="2" charset="-79"/>
                <a:cs typeface="Fredoka Regular" pitchFamily="2" charset="-79"/>
              </a:rPr>
              <a:t>Zusatz</a:t>
            </a:r>
          </a:p>
        </p:txBody>
      </p:sp>
      <p:sp>
        <p:nvSpPr>
          <p:cNvPr id="128" name="Textfeld 127">
            <a:extLst>
              <a:ext uri="{FF2B5EF4-FFF2-40B4-BE49-F238E27FC236}">
                <a16:creationId xmlns:a16="http://schemas.microsoft.com/office/drawing/2014/main" id="{9F47D578-D02A-CC83-7906-1027ADEDAB58}"/>
              </a:ext>
            </a:extLst>
          </p:cNvPr>
          <p:cNvSpPr txBox="1"/>
          <p:nvPr/>
        </p:nvSpPr>
        <p:spPr>
          <a:xfrm>
            <a:off x="2821226" y="5761238"/>
            <a:ext cx="827444" cy="343495"/>
          </a:xfrm>
          <a:prstGeom prst="roundRect">
            <a:avLst>
              <a:gd name="adj" fmla="val 18295"/>
            </a:avLst>
          </a:prstGeom>
          <a:solidFill>
            <a:srgbClr val="EC6417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</a:t>
            </a:r>
          </a:p>
        </p:txBody>
      </p:sp>
      <p:sp>
        <p:nvSpPr>
          <p:cNvPr id="129" name="Textfeld 128">
            <a:extLst>
              <a:ext uri="{FF2B5EF4-FFF2-40B4-BE49-F238E27FC236}">
                <a16:creationId xmlns:a16="http://schemas.microsoft.com/office/drawing/2014/main" id="{83083539-7D08-A265-E617-FB6C31510994}"/>
              </a:ext>
            </a:extLst>
          </p:cNvPr>
          <p:cNvSpPr txBox="1"/>
          <p:nvPr/>
        </p:nvSpPr>
        <p:spPr>
          <a:xfrm>
            <a:off x="2821226" y="6850611"/>
            <a:ext cx="827444" cy="583942"/>
          </a:xfrm>
          <a:prstGeom prst="roundRect">
            <a:avLst>
              <a:gd name="adj" fmla="val 18295"/>
            </a:avLst>
          </a:prstGeom>
          <a:solidFill>
            <a:srgbClr val="EC6417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</p:txBody>
      </p:sp>
      <p:sp>
        <p:nvSpPr>
          <p:cNvPr id="130" name="Textfeld 129">
            <a:extLst>
              <a:ext uri="{FF2B5EF4-FFF2-40B4-BE49-F238E27FC236}">
                <a16:creationId xmlns:a16="http://schemas.microsoft.com/office/drawing/2014/main" id="{980A61B6-D8B4-3F45-8B56-691849AFB7D9}"/>
              </a:ext>
            </a:extLst>
          </p:cNvPr>
          <p:cNvSpPr txBox="1"/>
          <p:nvPr/>
        </p:nvSpPr>
        <p:spPr>
          <a:xfrm>
            <a:off x="2801995" y="8470019"/>
            <a:ext cx="856880" cy="772864"/>
          </a:xfrm>
          <a:prstGeom prst="roundRect">
            <a:avLst>
              <a:gd name="adj" fmla="val 18295"/>
            </a:avLst>
          </a:prstGeom>
          <a:solidFill>
            <a:srgbClr val="EC6417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  <a:p>
            <a:pPr algn="ctr"/>
            <a:r>
              <a:rPr lang="de-DE" sz="1000" i="1" dirty="0">
                <a:solidFill>
                  <a:schemeClr val="bg1"/>
                </a:solidFill>
                <a:latin typeface="Fredoka Regular" pitchFamily="2" charset="-79"/>
                <a:cs typeface="Fredoka Regular" pitchFamily="2" charset="-79"/>
              </a:rPr>
              <a:t>Zusatz</a:t>
            </a:r>
          </a:p>
        </p:txBody>
      </p:sp>
      <p:sp>
        <p:nvSpPr>
          <p:cNvPr id="131" name="Textfeld 130">
            <a:extLst>
              <a:ext uri="{FF2B5EF4-FFF2-40B4-BE49-F238E27FC236}">
                <a16:creationId xmlns:a16="http://schemas.microsoft.com/office/drawing/2014/main" id="{B864ABF4-8ED0-C756-A056-F8B096508F6D}"/>
              </a:ext>
            </a:extLst>
          </p:cNvPr>
          <p:cNvSpPr txBox="1"/>
          <p:nvPr/>
        </p:nvSpPr>
        <p:spPr>
          <a:xfrm>
            <a:off x="3772808" y="5761238"/>
            <a:ext cx="827444" cy="343495"/>
          </a:xfrm>
          <a:prstGeom prst="roundRect">
            <a:avLst>
              <a:gd name="adj" fmla="val 18295"/>
            </a:avLst>
          </a:prstGeom>
          <a:solidFill>
            <a:srgbClr val="982A7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</a:t>
            </a:r>
          </a:p>
        </p:txBody>
      </p:sp>
      <p:sp>
        <p:nvSpPr>
          <p:cNvPr id="132" name="Textfeld 131">
            <a:extLst>
              <a:ext uri="{FF2B5EF4-FFF2-40B4-BE49-F238E27FC236}">
                <a16:creationId xmlns:a16="http://schemas.microsoft.com/office/drawing/2014/main" id="{E4DFB5D8-360F-20DA-885B-2FEA2B57D239}"/>
              </a:ext>
            </a:extLst>
          </p:cNvPr>
          <p:cNvSpPr txBox="1"/>
          <p:nvPr/>
        </p:nvSpPr>
        <p:spPr>
          <a:xfrm>
            <a:off x="3772808" y="6850611"/>
            <a:ext cx="827444" cy="583942"/>
          </a:xfrm>
          <a:prstGeom prst="roundRect">
            <a:avLst>
              <a:gd name="adj" fmla="val 18295"/>
            </a:avLst>
          </a:prstGeom>
          <a:solidFill>
            <a:srgbClr val="982A7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</p:txBody>
      </p:sp>
      <p:sp>
        <p:nvSpPr>
          <p:cNvPr id="133" name="Textfeld 132">
            <a:extLst>
              <a:ext uri="{FF2B5EF4-FFF2-40B4-BE49-F238E27FC236}">
                <a16:creationId xmlns:a16="http://schemas.microsoft.com/office/drawing/2014/main" id="{7544C769-8B30-C8E2-C4FA-C8C908E67F1F}"/>
              </a:ext>
            </a:extLst>
          </p:cNvPr>
          <p:cNvSpPr txBox="1"/>
          <p:nvPr/>
        </p:nvSpPr>
        <p:spPr>
          <a:xfrm>
            <a:off x="3758090" y="8470019"/>
            <a:ext cx="856880" cy="772864"/>
          </a:xfrm>
          <a:prstGeom prst="roundRect">
            <a:avLst>
              <a:gd name="adj" fmla="val 18295"/>
            </a:avLst>
          </a:prstGeom>
          <a:solidFill>
            <a:srgbClr val="982A7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  <a:p>
            <a:pPr algn="ctr"/>
            <a:r>
              <a:rPr lang="de-DE" sz="1000" i="1" dirty="0">
                <a:solidFill>
                  <a:schemeClr val="bg1"/>
                </a:solidFill>
                <a:latin typeface="Fredoka Regular" pitchFamily="2" charset="-79"/>
                <a:cs typeface="Fredoka Regular" pitchFamily="2" charset="-79"/>
              </a:rPr>
              <a:t>Zusatz</a:t>
            </a:r>
          </a:p>
        </p:txBody>
      </p:sp>
      <p:sp>
        <p:nvSpPr>
          <p:cNvPr id="134" name="Textfeld 133">
            <a:extLst>
              <a:ext uri="{FF2B5EF4-FFF2-40B4-BE49-F238E27FC236}">
                <a16:creationId xmlns:a16="http://schemas.microsoft.com/office/drawing/2014/main" id="{1B3547F3-BD6A-4769-257D-7D7B36800BD0}"/>
              </a:ext>
            </a:extLst>
          </p:cNvPr>
          <p:cNvSpPr txBox="1"/>
          <p:nvPr/>
        </p:nvSpPr>
        <p:spPr>
          <a:xfrm>
            <a:off x="4694954" y="5761238"/>
            <a:ext cx="827444" cy="343495"/>
          </a:xfrm>
          <a:prstGeom prst="roundRect">
            <a:avLst>
              <a:gd name="adj" fmla="val 18295"/>
            </a:avLst>
          </a:prstGeom>
          <a:solidFill>
            <a:srgbClr val="1FA1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</a:t>
            </a:r>
          </a:p>
        </p:txBody>
      </p:sp>
      <p:sp>
        <p:nvSpPr>
          <p:cNvPr id="135" name="Textfeld 134">
            <a:extLst>
              <a:ext uri="{FF2B5EF4-FFF2-40B4-BE49-F238E27FC236}">
                <a16:creationId xmlns:a16="http://schemas.microsoft.com/office/drawing/2014/main" id="{2187F76F-44FD-C1A7-FF96-B3A8EBA0CF9B}"/>
              </a:ext>
            </a:extLst>
          </p:cNvPr>
          <p:cNvSpPr txBox="1"/>
          <p:nvPr/>
        </p:nvSpPr>
        <p:spPr>
          <a:xfrm>
            <a:off x="4694954" y="6850611"/>
            <a:ext cx="827444" cy="583942"/>
          </a:xfrm>
          <a:prstGeom prst="roundRect">
            <a:avLst>
              <a:gd name="adj" fmla="val 18295"/>
            </a:avLst>
          </a:prstGeom>
          <a:solidFill>
            <a:srgbClr val="1FA1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</p:txBody>
      </p:sp>
      <p:sp>
        <p:nvSpPr>
          <p:cNvPr id="136" name="Textfeld 135">
            <a:extLst>
              <a:ext uri="{FF2B5EF4-FFF2-40B4-BE49-F238E27FC236}">
                <a16:creationId xmlns:a16="http://schemas.microsoft.com/office/drawing/2014/main" id="{986D33CA-051C-095E-DDC4-F2928410B869}"/>
              </a:ext>
            </a:extLst>
          </p:cNvPr>
          <p:cNvSpPr txBox="1"/>
          <p:nvPr/>
        </p:nvSpPr>
        <p:spPr>
          <a:xfrm>
            <a:off x="4680236" y="8470019"/>
            <a:ext cx="856880" cy="772864"/>
          </a:xfrm>
          <a:prstGeom prst="roundRect">
            <a:avLst>
              <a:gd name="adj" fmla="val 18295"/>
            </a:avLst>
          </a:prstGeom>
          <a:solidFill>
            <a:srgbClr val="1FA1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  <a:p>
            <a:pPr algn="ctr"/>
            <a:r>
              <a:rPr lang="de-DE" sz="1000" i="1" dirty="0">
                <a:solidFill>
                  <a:schemeClr val="bg1"/>
                </a:solidFill>
                <a:latin typeface="Fredoka Regular" pitchFamily="2" charset="-79"/>
                <a:cs typeface="Fredoka Regular" pitchFamily="2" charset="-79"/>
              </a:rPr>
              <a:t>Zusatz</a:t>
            </a:r>
          </a:p>
        </p:txBody>
      </p:sp>
      <p:sp>
        <p:nvSpPr>
          <p:cNvPr id="137" name="Textfeld 136">
            <a:extLst>
              <a:ext uri="{FF2B5EF4-FFF2-40B4-BE49-F238E27FC236}">
                <a16:creationId xmlns:a16="http://schemas.microsoft.com/office/drawing/2014/main" id="{81E91CD6-8738-8B14-2C0B-65438F5CBED8}"/>
              </a:ext>
            </a:extLst>
          </p:cNvPr>
          <p:cNvSpPr txBox="1"/>
          <p:nvPr/>
        </p:nvSpPr>
        <p:spPr>
          <a:xfrm>
            <a:off x="5637235" y="5761238"/>
            <a:ext cx="827444" cy="343495"/>
          </a:xfrm>
          <a:prstGeom prst="roundRect">
            <a:avLst>
              <a:gd name="adj" fmla="val 18295"/>
            </a:avLst>
          </a:prstGeom>
          <a:solidFill>
            <a:srgbClr val="EA506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</a:t>
            </a:r>
          </a:p>
        </p:txBody>
      </p:sp>
      <p:sp>
        <p:nvSpPr>
          <p:cNvPr id="138" name="Textfeld 137">
            <a:extLst>
              <a:ext uri="{FF2B5EF4-FFF2-40B4-BE49-F238E27FC236}">
                <a16:creationId xmlns:a16="http://schemas.microsoft.com/office/drawing/2014/main" id="{C311164A-FA99-B94B-3720-E07B1D8D4648}"/>
              </a:ext>
            </a:extLst>
          </p:cNvPr>
          <p:cNvSpPr txBox="1"/>
          <p:nvPr/>
        </p:nvSpPr>
        <p:spPr>
          <a:xfrm>
            <a:off x="5637235" y="6850611"/>
            <a:ext cx="827444" cy="583942"/>
          </a:xfrm>
          <a:prstGeom prst="roundRect">
            <a:avLst>
              <a:gd name="adj" fmla="val 18295"/>
            </a:avLst>
          </a:prstGeom>
          <a:solidFill>
            <a:srgbClr val="EA506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</p:txBody>
      </p:sp>
      <p:sp>
        <p:nvSpPr>
          <p:cNvPr id="139" name="Textfeld 138">
            <a:extLst>
              <a:ext uri="{FF2B5EF4-FFF2-40B4-BE49-F238E27FC236}">
                <a16:creationId xmlns:a16="http://schemas.microsoft.com/office/drawing/2014/main" id="{FF1AA148-13D6-FD69-2E46-AD3100346417}"/>
              </a:ext>
            </a:extLst>
          </p:cNvPr>
          <p:cNvSpPr txBox="1"/>
          <p:nvPr/>
        </p:nvSpPr>
        <p:spPr>
          <a:xfrm>
            <a:off x="5637235" y="8470019"/>
            <a:ext cx="856880" cy="772864"/>
          </a:xfrm>
          <a:prstGeom prst="roundRect">
            <a:avLst>
              <a:gd name="adj" fmla="val 18295"/>
            </a:avLst>
          </a:prstGeom>
          <a:solidFill>
            <a:srgbClr val="EA506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  <a:p>
            <a:pPr algn="ctr"/>
            <a:r>
              <a:rPr lang="de-DE" sz="1000" i="1" dirty="0">
                <a:solidFill>
                  <a:schemeClr val="bg1"/>
                </a:solidFill>
                <a:latin typeface="Fredoka Regular" pitchFamily="2" charset="-79"/>
                <a:cs typeface="Fredoka Regular" pitchFamily="2" charset="-79"/>
              </a:rPr>
              <a:t>Zusatz</a:t>
            </a:r>
          </a:p>
        </p:txBody>
      </p:sp>
      <p:sp>
        <p:nvSpPr>
          <p:cNvPr id="140" name="Textfeld 139">
            <a:extLst>
              <a:ext uri="{FF2B5EF4-FFF2-40B4-BE49-F238E27FC236}">
                <a16:creationId xmlns:a16="http://schemas.microsoft.com/office/drawing/2014/main" id="{8CF4F50D-4559-3440-735F-F8E8CEB41C0E}"/>
              </a:ext>
            </a:extLst>
          </p:cNvPr>
          <p:cNvSpPr txBox="1"/>
          <p:nvPr/>
        </p:nvSpPr>
        <p:spPr>
          <a:xfrm>
            <a:off x="6604181" y="5761238"/>
            <a:ext cx="827444" cy="343495"/>
          </a:xfrm>
          <a:prstGeom prst="roundRect">
            <a:avLst>
              <a:gd name="adj" fmla="val 18295"/>
            </a:avLst>
          </a:prstGeom>
          <a:solidFill>
            <a:srgbClr val="2835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</a:t>
            </a:r>
          </a:p>
        </p:txBody>
      </p:sp>
      <p:sp>
        <p:nvSpPr>
          <p:cNvPr id="141" name="Textfeld 140">
            <a:extLst>
              <a:ext uri="{FF2B5EF4-FFF2-40B4-BE49-F238E27FC236}">
                <a16:creationId xmlns:a16="http://schemas.microsoft.com/office/drawing/2014/main" id="{6FFAEADE-6736-4A62-A666-721E03F95F7D}"/>
              </a:ext>
            </a:extLst>
          </p:cNvPr>
          <p:cNvSpPr txBox="1"/>
          <p:nvPr/>
        </p:nvSpPr>
        <p:spPr>
          <a:xfrm>
            <a:off x="6604181" y="6850611"/>
            <a:ext cx="827444" cy="583942"/>
          </a:xfrm>
          <a:prstGeom prst="roundRect">
            <a:avLst>
              <a:gd name="adj" fmla="val 18295"/>
            </a:avLst>
          </a:prstGeom>
          <a:solidFill>
            <a:srgbClr val="2835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</p:txBody>
      </p:sp>
      <p:sp>
        <p:nvSpPr>
          <p:cNvPr id="142" name="Textfeld 141">
            <a:extLst>
              <a:ext uri="{FF2B5EF4-FFF2-40B4-BE49-F238E27FC236}">
                <a16:creationId xmlns:a16="http://schemas.microsoft.com/office/drawing/2014/main" id="{A7FFE530-8803-9462-4C00-C74F3D949858}"/>
              </a:ext>
            </a:extLst>
          </p:cNvPr>
          <p:cNvSpPr txBox="1"/>
          <p:nvPr/>
        </p:nvSpPr>
        <p:spPr>
          <a:xfrm>
            <a:off x="6604181" y="8470019"/>
            <a:ext cx="856880" cy="772864"/>
          </a:xfrm>
          <a:prstGeom prst="roundRect">
            <a:avLst>
              <a:gd name="adj" fmla="val 18295"/>
            </a:avLst>
          </a:prstGeom>
          <a:solidFill>
            <a:srgbClr val="2835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  <a:p>
            <a:pPr algn="ctr"/>
            <a:r>
              <a:rPr lang="de-DE" sz="1000" i="1" dirty="0">
                <a:solidFill>
                  <a:schemeClr val="bg1"/>
                </a:solidFill>
                <a:latin typeface="Fredoka Regular" pitchFamily="2" charset="-79"/>
                <a:cs typeface="Fredoka Regular" pitchFamily="2" charset="-79"/>
              </a:rPr>
              <a:t>Zusatz</a:t>
            </a:r>
          </a:p>
        </p:txBody>
      </p:sp>
      <p:sp>
        <p:nvSpPr>
          <p:cNvPr id="143" name="Textfeld 142">
            <a:extLst>
              <a:ext uri="{FF2B5EF4-FFF2-40B4-BE49-F238E27FC236}">
                <a16:creationId xmlns:a16="http://schemas.microsoft.com/office/drawing/2014/main" id="{DE34E095-3092-C514-F26D-596D1096908C}"/>
              </a:ext>
            </a:extLst>
          </p:cNvPr>
          <p:cNvSpPr txBox="1"/>
          <p:nvPr/>
        </p:nvSpPr>
        <p:spPr>
          <a:xfrm>
            <a:off x="7559675" y="5761238"/>
            <a:ext cx="827444" cy="343495"/>
          </a:xfrm>
          <a:prstGeom prst="roundRect">
            <a:avLst>
              <a:gd name="adj" fmla="val 18295"/>
            </a:avLst>
          </a:prstGeom>
          <a:solidFill>
            <a:srgbClr val="CD17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</a:t>
            </a:r>
          </a:p>
        </p:txBody>
      </p:sp>
      <p:sp>
        <p:nvSpPr>
          <p:cNvPr id="144" name="Textfeld 143">
            <a:extLst>
              <a:ext uri="{FF2B5EF4-FFF2-40B4-BE49-F238E27FC236}">
                <a16:creationId xmlns:a16="http://schemas.microsoft.com/office/drawing/2014/main" id="{3B208F04-61DA-D508-8F3C-D29AB3173B8F}"/>
              </a:ext>
            </a:extLst>
          </p:cNvPr>
          <p:cNvSpPr txBox="1"/>
          <p:nvPr/>
        </p:nvSpPr>
        <p:spPr>
          <a:xfrm>
            <a:off x="7559675" y="6850611"/>
            <a:ext cx="827444" cy="583942"/>
          </a:xfrm>
          <a:prstGeom prst="roundRect">
            <a:avLst>
              <a:gd name="adj" fmla="val 18295"/>
            </a:avLst>
          </a:prstGeom>
          <a:solidFill>
            <a:srgbClr val="CD17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</p:txBody>
      </p:sp>
      <p:sp>
        <p:nvSpPr>
          <p:cNvPr id="145" name="Textfeld 144">
            <a:extLst>
              <a:ext uri="{FF2B5EF4-FFF2-40B4-BE49-F238E27FC236}">
                <a16:creationId xmlns:a16="http://schemas.microsoft.com/office/drawing/2014/main" id="{FB9949B9-08AF-C919-4F09-C624045594DB}"/>
              </a:ext>
            </a:extLst>
          </p:cNvPr>
          <p:cNvSpPr txBox="1"/>
          <p:nvPr/>
        </p:nvSpPr>
        <p:spPr>
          <a:xfrm>
            <a:off x="7539076" y="8470019"/>
            <a:ext cx="856880" cy="772864"/>
          </a:xfrm>
          <a:prstGeom prst="roundRect">
            <a:avLst>
              <a:gd name="adj" fmla="val 18295"/>
            </a:avLst>
          </a:prstGeom>
          <a:solidFill>
            <a:srgbClr val="CD17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  <a:p>
            <a:pPr algn="ctr"/>
            <a:r>
              <a:rPr lang="de-DE" sz="1000" i="1" dirty="0">
                <a:solidFill>
                  <a:schemeClr val="bg1"/>
                </a:solidFill>
                <a:latin typeface="Fredoka Regular" pitchFamily="2" charset="-79"/>
                <a:cs typeface="Fredoka Regular" pitchFamily="2" charset="-79"/>
              </a:rPr>
              <a:t>Zusatz</a:t>
            </a:r>
          </a:p>
        </p:txBody>
      </p:sp>
      <p:sp>
        <p:nvSpPr>
          <p:cNvPr id="146" name="Textfeld 145">
            <a:extLst>
              <a:ext uri="{FF2B5EF4-FFF2-40B4-BE49-F238E27FC236}">
                <a16:creationId xmlns:a16="http://schemas.microsoft.com/office/drawing/2014/main" id="{7C4871A4-F1C7-502D-37DC-DC387EACC1B0}"/>
              </a:ext>
            </a:extLst>
          </p:cNvPr>
          <p:cNvSpPr txBox="1"/>
          <p:nvPr/>
        </p:nvSpPr>
        <p:spPr>
          <a:xfrm>
            <a:off x="8543722" y="5761238"/>
            <a:ext cx="827444" cy="343495"/>
          </a:xfrm>
          <a:prstGeom prst="roundRect">
            <a:avLst>
              <a:gd name="adj" fmla="val 18295"/>
            </a:avLst>
          </a:prstGeom>
          <a:solidFill>
            <a:srgbClr val="004C4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</a:t>
            </a:r>
          </a:p>
        </p:txBody>
      </p:sp>
      <p:sp>
        <p:nvSpPr>
          <p:cNvPr id="147" name="Textfeld 146">
            <a:extLst>
              <a:ext uri="{FF2B5EF4-FFF2-40B4-BE49-F238E27FC236}">
                <a16:creationId xmlns:a16="http://schemas.microsoft.com/office/drawing/2014/main" id="{D7F1D6FE-C458-8AFA-0C04-EA4053FD42CC}"/>
              </a:ext>
            </a:extLst>
          </p:cNvPr>
          <p:cNvSpPr txBox="1"/>
          <p:nvPr/>
        </p:nvSpPr>
        <p:spPr>
          <a:xfrm>
            <a:off x="8543722" y="6850611"/>
            <a:ext cx="827444" cy="583942"/>
          </a:xfrm>
          <a:prstGeom prst="roundRect">
            <a:avLst>
              <a:gd name="adj" fmla="val 18295"/>
            </a:avLst>
          </a:prstGeom>
          <a:solidFill>
            <a:srgbClr val="004C4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</p:txBody>
      </p:sp>
      <p:sp>
        <p:nvSpPr>
          <p:cNvPr id="148" name="Textfeld 147">
            <a:extLst>
              <a:ext uri="{FF2B5EF4-FFF2-40B4-BE49-F238E27FC236}">
                <a16:creationId xmlns:a16="http://schemas.microsoft.com/office/drawing/2014/main" id="{3C1F086A-CD63-E655-1B50-0BA6C6429AB2}"/>
              </a:ext>
            </a:extLst>
          </p:cNvPr>
          <p:cNvSpPr txBox="1"/>
          <p:nvPr/>
        </p:nvSpPr>
        <p:spPr>
          <a:xfrm>
            <a:off x="8529004" y="8470019"/>
            <a:ext cx="856880" cy="772864"/>
          </a:xfrm>
          <a:prstGeom prst="roundRect">
            <a:avLst>
              <a:gd name="adj" fmla="val 18295"/>
            </a:avLst>
          </a:prstGeom>
          <a:solidFill>
            <a:srgbClr val="004C4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  <a:p>
            <a:pPr algn="ctr"/>
            <a:r>
              <a:rPr lang="de-DE" sz="1000" i="1" dirty="0">
                <a:solidFill>
                  <a:schemeClr val="bg1"/>
                </a:solidFill>
                <a:latin typeface="Fredoka Regular" pitchFamily="2" charset="-79"/>
                <a:cs typeface="Fredoka Regular" pitchFamily="2" charset="-79"/>
              </a:rPr>
              <a:t>Zusatz</a:t>
            </a:r>
          </a:p>
        </p:txBody>
      </p:sp>
      <p:sp>
        <p:nvSpPr>
          <p:cNvPr id="149" name="Textfeld 148">
            <a:extLst>
              <a:ext uri="{FF2B5EF4-FFF2-40B4-BE49-F238E27FC236}">
                <a16:creationId xmlns:a16="http://schemas.microsoft.com/office/drawing/2014/main" id="{CF1DBB06-56FF-46FC-F6B6-3F31DFC42D35}"/>
              </a:ext>
            </a:extLst>
          </p:cNvPr>
          <p:cNvSpPr txBox="1"/>
          <p:nvPr/>
        </p:nvSpPr>
        <p:spPr>
          <a:xfrm>
            <a:off x="9499734" y="5761238"/>
            <a:ext cx="827444" cy="343495"/>
          </a:xfrm>
          <a:prstGeom prst="roundRect">
            <a:avLst>
              <a:gd name="adj" fmla="val 18295"/>
            </a:avLst>
          </a:prstGeom>
          <a:solidFill>
            <a:srgbClr val="99AA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</a:t>
            </a:r>
          </a:p>
        </p:txBody>
      </p:sp>
      <p:sp>
        <p:nvSpPr>
          <p:cNvPr id="150" name="Textfeld 149">
            <a:extLst>
              <a:ext uri="{FF2B5EF4-FFF2-40B4-BE49-F238E27FC236}">
                <a16:creationId xmlns:a16="http://schemas.microsoft.com/office/drawing/2014/main" id="{59D9A6C0-8D6A-AC7C-FFE2-FCF2CBD9FE01}"/>
              </a:ext>
            </a:extLst>
          </p:cNvPr>
          <p:cNvSpPr txBox="1"/>
          <p:nvPr/>
        </p:nvSpPr>
        <p:spPr>
          <a:xfrm>
            <a:off x="9499734" y="6850611"/>
            <a:ext cx="827444" cy="583942"/>
          </a:xfrm>
          <a:prstGeom prst="roundRect">
            <a:avLst>
              <a:gd name="adj" fmla="val 18295"/>
            </a:avLst>
          </a:prstGeom>
          <a:solidFill>
            <a:srgbClr val="99AA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</p:txBody>
      </p:sp>
      <p:sp>
        <p:nvSpPr>
          <p:cNvPr id="151" name="Textfeld 150">
            <a:extLst>
              <a:ext uri="{FF2B5EF4-FFF2-40B4-BE49-F238E27FC236}">
                <a16:creationId xmlns:a16="http://schemas.microsoft.com/office/drawing/2014/main" id="{3521AD77-B69B-D856-2FB3-2B48353992DC}"/>
              </a:ext>
            </a:extLst>
          </p:cNvPr>
          <p:cNvSpPr txBox="1"/>
          <p:nvPr/>
        </p:nvSpPr>
        <p:spPr>
          <a:xfrm>
            <a:off x="9483474" y="8470019"/>
            <a:ext cx="856880" cy="772864"/>
          </a:xfrm>
          <a:prstGeom prst="roundRect">
            <a:avLst>
              <a:gd name="adj" fmla="val 18295"/>
            </a:avLst>
          </a:prstGeom>
          <a:solidFill>
            <a:srgbClr val="99AA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  <a:p>
            <a:pPr algn="ctr"/>
            <a:r>
              <a:rPr lang="de-DE" sz="1000" i="1" dirty="0">
                <a:solidFill>
                  <a:schemeClr val="bg1"/>
                </a:solidFill>
                <a:latin typeface="Fredoka Regular" pitchFamily="2" charset="-79"/>
                <a:cs typeface="Fredoka Regular" pitchFamily="2" charset="-79"/>
              </a:rPr>
              <a:t>Zusatz</a:t>
            </a:r>
          </a:p>
        </p:txBody>
      </p:sp>
      <p:sp>
        <p:nvSpPr>
          <p:cNvPr id="152" name="Textfeld 151">
            <a:extLst>
              <a:ext uri="{FF2B5EF4-FFF2-40B4-BE49-F238E27FC236}">
                <a16:creationId xmlns:a16="http://schemas.microsoft.com/office/drawing/2014/main" id="{AD7F9A3B-F470-F97B-EDA6-330D70F23623}"/>
              </a:ext>
            </a:extLst>
          </p:cNvPr>
          <p:cNvSpPr txBox="1"/>
          <p:nvPr/>
        </p:nvSpPr>
        <p:spPr>
          <a:xfrm>
            <a:off x="10489662" y="5761238"/>
            <a:ext cx="827444" cy="343495"/>
          </a:xfrm>
          <a:prstGeom prst="roundRect">
            <a:avLst>
              <a:gd name="adj" fmla="val 18295"/>
            </a:avLst>
          </a:prstGeom>
          <a:solidFill>
            <a:srgbClr val="FFFFFF"/>
          </a:solidFill>
          <a:ln w="19050">
            <a:solidFill>
              <a:srgbClr val="20233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rgbClr val="202334"/>
                </a:solidFill>
                <a:latin typeface="Fredoka Bold" pitchFamily="2" charset="-79"/>
                <a:cs typeface="Fredoka Bold" pitchFamily="2" charset="-79"/>
              </a:rPr>
              <a:t>Zeile 1</a:t>
            </a:r>
          </a:p>
        </p:txBody>
      </p:sp>
      <p:sp>
        <p:nvSpPr>
          <p:cNvPr id="153" name="Textfeld 152">
            <a:extLst>
              <a:ext uri="{FF2B5EF4-FFF2-40B4-BE49-F238E27FC236}">
                <a16:creationId xmlns:a16="http://schemas.microsoft.com/office/drawing/2014/main" id="{51577C9B-6A80-7A37-203F-BCC9FB303A05}"/>
              </a:ext>
            </a:extLst>
          </p:cNvPr>
          <p:cNvSpPr txBox="1"/>
          <p:nvPr/>
        </p:nvSpPr>
        <p:spPr>
          <a:xfrm>
            <a:off x="10489662" y="6850611"/>
            <a:ext cx="827444" cy="583942"/>
          </a:xfrm>
          <a:prstGeom prst="roundRect">
            <a:avLst>
              <a:gd name="adj" fmla="val 18295"/>
            </a:avLst>
          </a:prstGeom>
          <a:solidFill>
            <a:srgbClr val="FFFFFF"/>
          </a:solidFill>
          <a:ln w="19050">
            <a:solidFill>
              <a:srgbClr val="20233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rgbClr val="202334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</p:txBody>
      </p:sp>
      <p:sp>
        <p:nvSpPr>
          <p:cNvPr id="154" name="Textfeld 153">
            <a:extLst>
              <a:ext uri="{FF2B5EF4-FFF2-40B4-BE49-F238E27FC236}">
                <a16:creationId xmlns:a16="http://schemas.microsoft.com/office/drawing/2014/main" id="{72C37E0F-C772-322E-FAD7-1A744C5B1921}"/>
              </a:ext>
            </a:extLst>
          </p:cNvPr>
          <p:cNvSpPr txBox="1"/>
          <p:nvPr/>
        </p:nvSpPr>
        <p:spPr>
          <a:xfrm>
            <a:off x="10489662" y="8470019"/>
            <a:ext cx="856880" cy="772864"/>
          </a:xfrm>
          <a:prstGeom prst="roundRect">
            <a:avLst>
              <a:gd name="adj" fmla="val 18295"/>
            </a:avLst>
          </a:prstGeom>
          <a:solidFill>
            <a:srgbClr val="FFFFFF"/>
          </a:solidFill>
          <a:ln w="19050">
            <a:solidFill>
              <a:srgbClr val="20233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rgbClr val="202334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  <a:p>
            <a:pPr algn="ctr"/>
            <a:r>
              <a:rPr lang="de-DE" sz="1000" i="1" dirty="0">
                <a:solidFill>
                  <a:srgbClr val="202334"/>
                </a:solidFill>
                <a:latin typeface="Fredoka Regular" pitchFamily="2" charset="-79"/>
                <a:cs typeface="Fredoka Regular" pitchFamily="2" charset="-79"/>
              </a:rPr>
              <a:t>Zusatz</a:t>
            </a:r>
          </a:p>
        </p:txBody>
      </p:sp>
      <p:sp>
        <p:nvSpPr>
          <p:cNvPr id="180" name="Textfeld 179">
            <a:extLst>
              <a:ext uri="{FF2B5EF4-FFF2-40B4-BE49-F238E27FC236}">
                <a16:creationId xmlns:a16="http://schemas.microsoft.com/office/drawing/2014/main" id="{F78AD1C8-3963-6CAE-E230-F967BE9D1DF0}"/>
              </a:ext>
            </a:extLst>
          </p:cNvPr>
          <p:cNvSpPr txBox="1"/>
          <p:nvPr/>
        </p:nvSpPr>
        <p:spPr>
          <a:xfrm>
            <a:off x="871815" y="460504"/>
            <a:ext cx="633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202334"/>
                </a:solidFill>
                <a:latin typeface="Fredoka Bold" pitchFamily="2" charset="-79"/>
                <a:cs typeface="Fredoka Bold" pitchFamily="2" charset="-79"/>
              </a:rPr>
              <a:t>Elemente zum Kopieren</a:t>
            </a:r>
          </a:p>
        </p:txBody>
      </p:sp>
      <p:sp>
        <p:nvSpPr>
          <p:cNvPr id="181" name="Textfeld 180">
            <a:extLst>
              <a:ext uri="{FF2B5EF4-FFF2-40B4-BE49-F238E27FC236}">
                <a16:creationId xmlns:a16="http://schemas.microsoft.com/office/drawing/2014/main" id="{2B5D0CF2-219B-A7CE-685F-AFE8F5DA5F77}"/>
              </a:ext>
            </a:extLst>
          </p:cNvPr>
          <p:cNvSpPr txBox="1"/>
          <p:nvPr/>
        </p:nvSpPr>
        <p:spPr>
          <a:xfrm>
            <a:off x="871815" y="5192182"/>
            <a:ext cx="6339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202334"/>
                </a:solidFill>
                <a:latin typeface="Fredoka Regular" pitchFamily="2" charset="-79"/>
                <a:cs typeface="Fredoka Regular" pitchFamily="2" charset="-79"/>
              </a:rPr>
              <a:t>Einzelne Tests</a:t>
            </a:r>
          </a:p>
        </p:txBody>
      </p:sp>
      <p:sp>
        <p:nvSpPr>
          <p:cNvPr id="182" name="Textfeld 181">
            <a:extLst>
              <a:ext uri="{FF2B5EF4-FFF2-40B4-BE49-F238E27FC236}">
                <a16:creationId xmlns:a16="http://schemas.microsoft.com/office/drawing/2014/main" id="{19CD8683-F8EF-4724-2A9A-7666E89A2FC1}"/>
              </a:ext>
            </a:extLst>
          </p:cNvPr>
          <p:cNvSpPr txBox="1"/>
          <p:nvPr/>
        </p:nvSpPr>
        <p:spPr>
          <a:xfrm>
            <a:off x="871815" y="1231250"/>
            <a:ext cx="6339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202334"/>
                </a:solidFill>
                <a:latin typeface="Fredoka Regular" pitchFamily="2" charset="-79"/>
                <a:cs typeface="Fredoka Regular" pitchFamily="2" charset="-79"/>
              </a:rPr>
              <a:t>Zeugnisse</a:t>
            </a:r>
          </a:p>
        </p:txBody>
      </p:sp>
      <p:sp>
        <p:nvSpPr>
          <p:cNvPr id="183" name="Textfeld 182">
            <a:extLst>
              <a:ext uri="{FF2B5EF4-FFF2-40B4-BE49-F238E27FC236}">
                <a16:creationId xmlns:a16="http://schemas.microsoft.com/office/drawing/2014/main" id="{F341B575-9418-FF66-238A-E4F510D95597}"/>
              </a:ext>
            </a:extLst>
          </p:cNvPr>
          <p:cNvSpPr txBox="1"/>
          <p:nvPr/>
        </p:nvSpPr>
        <p:spPr>
          <a:xfrm>
            <a:off x="954127" y="2988572"/>
            <a:ext cx="6339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202334"/>
                </a:solidFill>
                <a:latin typeface="Fredoka Regular" pitchFamily="2" charset="-79"/>
                <a:cs typeface="Fredoka Regular" pitchFamily="2" charset="-79"/>
              </a:rPr>
              <a:t>Symbole</a:t>
            </a:r>
          </a:p>
        </p:txBody>
      </p:sp>
      <p:sp>
        <p:nvSpPr>
          <p:cNvPr id="184" name="Textfeld 183">
            <a:extLst>
              <a:ext uri="{FF2B5EF4-FFF2-40B4-BE49-F238E27FC236}">
                <a16:creationId xmlns:a16="http://schemas.microsoft.com/office/drawing/2014/main" id="{07C9CFD0-104A-C7C5-868C-D4D232D8DA0B}"/>
              </a:ext>
            </a:extLst>
          </p:cNvPr>
          <p:cNvSpPr txBox="1"/>
          <p:nvPr/>
        </p:nvSpPr>
        <p:spPr>
          <a:xfrm>
            <a:off x="954127" y="3577400"/>
            <a:ext cx="2241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202334"/>
                </a:solidFill>
                <a:latin typeface="Fredoka Regular" pitchFamily="2" charset="-79"/>
                <a:cs typeface="Fredoka Regular" pitchFamily="2" charset="-79"/>
              </a:rPr>
              <a:t>Optionaler Termin/Test:</a:t>
            </a:r>
          </a:p>
        </p:txBody>
      </p:sp>
      <p:sp>
        <p:nvSpPr>
          <p:cNvPr id="185" name="Textfeld 184">
            <a:extLst>
              <a:ext uri="{FF2B5EF4-FFF2-40B4-BE49-F238E27FC236}">
                <a16:creationId xmlns:a16="http://schemas.microsoft.com/office/drawing/2014/main" id="{49137EA3-6A3F-52C2-73B1-D18FBDC2D69A}"/>
              </a:ext>
            </a:extLst>
          </p:cNvPr>
          <p:cNvSpPr txBox="1"/>
          <p:nvPr/>
        </p:nvSpPr>
        <p:spPr>
          <a:xfrm>
            <a:off x="954127" y="4097260"/>
            <a:ext cx="2904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202334"/>
                </a:solidFill>
                <a:latin typeface="Fredoka Regular" pitchFamily="2" charset="-79"/>
                <a:cs typeface="Fredoka Regular" pitchFamily="2" charset="-79"/>
              </a:rPr>
              <a:t>Verbindlicher Termin/Test:</a:t>
            </a:r>
          </a:p>
        </p:txBody>
      </p:sp>
      <p:pic>
        <p:nvPicPr>
          <p:cNvPr id="187" name="Grafik 186">
            <a:extLst>
              <a:ext uri="{FF2B5EF4-FFF2-40B4-BE49-F238E27FC236}">
                <a16:creationId xmlns:a16="http://schemas.microsoft.com/office/drawing/2014/main" id="{14BA0F5A-8AA7-8AF1-13E6-7F5BF9BC322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104318" y="3561775"/>
            <a:ext cx="213420" cy="76221"/>
          </a:xfrm>
          <a:prstGeom prst="rect">
            <a:avLst/>
          </a:prstGeom>
        </p:spPr>
      </p:pic>
      <p:grpSp>
        <p:nvGrpSpPr>
          <p:cNvPr id="258" name="Gruppieren 257">
            <a:extLst>
              <a:ext uri="{FF2B5EF4-FFF2-40B4-BE49-F238E27FC236}">
                <a16:creationId xmlns:a16="http://schemas.microsoft.com/office/drawing/2014/main" id="{7AB6866E-88BF-80D5-5D63-0A813EF67835}"/>
              </a:ext>
            </a:extLst>
          </p:cNvPr>
          <p:cNvGrpSpPr/>
          <p:nvPr/>
        </p:nvGrpSpPr>
        <p:grpSpPr>
          <a:xfrm>
            <a:off x="913726" y="6293451"/>
            <a:ext cx="827444" cy="395020"/>
            <a:chOff x="913726" y="6293451"/>
            <a:chExt cx="827444" cy="395020"/>
          </a:xfrm>
        </p:grpSpPr>
        <p:sp>
          <p:nvSpPr>
            <p:cNvPr id="189" name="Textfeld 188">
              <a:extLst>
                <a:ext uri="{FF2B5EF4-FFF2-40B4-BE49-F238E27FC236}">
                  <a16:creationId xmlns:a16="http://schemas.microsoft.com/office/drawing/2014/main" id="{57A00923-8721-1641-2FB0-D8AFC594D9EB}"/>
                </a:ext>
              </a:extLst>
            </p:cNvPr>
            <p:cNvSpPr txBox="1"/>
            <p:nvPr/>
          </p:nvSpPr>
          <p:spPr>
            <a:xfrm>
              <a:off x="913726" y="6293451"/>
              <a:ext cx="827444" cy="395020"/>
            </a:xfrm>
            <a:prstGeom prst="roundRect">
              <a:avLst>
                <a:gd name="adj" fmla="val 18295"/>
              </a:avLst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</a:t>
              </a:r>
            </a:p>
          </p:txBody>
        </p:sp>
        <p:pic>
          <p:nvPicPr>
            <p:cNvPr id="214" name="Grafik 213">
              <a:extLst>
                <a:ext uri="{FF2B5EF4-FFF2-40B4-BE49-F238E27FC236}">
                  <a16:creationId xmlns:a16="http://schemas.microsoft.com/office/drawing/2014/main" id="{EF9C28A0-217E-48F7-A2A2-FF3968460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220737" y="6334069"/>
              <a:ext cx="213420" cy="76221"/>
            </a:xfrm>
            <a:prstGeom prst="rect">
              <a:avLst/>
            </a:prstGeom>
          </p:spPr>
        </p:pic>
      </p:grpSp>
      <p:grpSp>
        <p:nvGrpSpPr>
          <p:cNvPr id="259" name="Gruppieren 258">
            <a:extLst>
              <a:ext uri="{FF2B5EF4-FFF2-40B4-BE49-F238E27FC236}">
                <a16:creationId xmlns:a16="http://schemas.microsoft.com/office/drawing/2014/main" id="{F02CF6B7-0D87-D77F-56AF-E7D7EF7B85F4}"/>
              </a:ext>
            </a:extLst>
          </p:cNvPr>
          <p:cNvGrpSpPr/>
          <p:nvPr/>
        </p:nvGrpSpPr>
        <p:grpSpPr>
          <a:xfrm>
            <a:off x="1869644" y="6293451"/>
            <a:ext cx="827444" cy="412194"/>
            <a:chOff x="1869644" y="6293451"/>
            <a:chExt cx="827444" cy="412194"/>
          </a:xfrm>
        </p:grpSpPr>
        <p:sp>
          <p:nvSpPr>
            <p:cNvPr id="190" name="Textfeld 189">
              <a:extLst>
                <a:ext uri="{FF2B5EF4-FFF2-40B4-BE49-F238E27FC236}">
                  <a16:creationId xmlns:a16="http://schemas.microsoft.com/office/drawing/2014/main" id="{8C3C169C-3EE1-249E-2A81-493E24C0958B}"/>
                </a:ext>
              </a:extLst>
            </p:cNvPr>
            <p:cNvSpPr txBox="1"/>
            <p:nvPr/>
          </p:nvSpPr>
          <p:spPr>
            <a:xfrm>
              <a:off x="1869644" y="6293451"/>
              <a:ext cx="827444" cy="412194"/>
            </a:xfrm>
            <a:prstGeom prst="roundRect">
              <a:avLst>
                <a:gd name="adj" fmla="val 18295"/>
              </a:avLst>
            </a:prstGeom>
            <a:solidFill>
              <a:srgbClr val="3FA535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</a:t>
              </a:r>
            </a:p>
          </p:txBody>
        </p:sp>
        <p:pic>
          <p:nvPicPr>
            <p:cNvPr id="215" name="Grafik 214">
              <a:extLst>
                <a:ext uri="{FF2B5EF4-FFF2-40B4-BE49-F238E27FC236}">
                  <a16:creationId xmlns:a16="http://schemas.microsoft.com/office/drawing/2014/main" id="{5D0872DD-E091-DFA5-8C16-ACF3BCE10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2166642" y="6331591"/>
              <a:ext cx="213420" cy="76221"/>
            </a:xfrm>
            <a:prstGeom prst="rect">
              <a:avLst/>
            </a:prstGeom>
          </p:spPr>
        </p:pic>
      </p:grpSp>
      <p:grpSp>
        <p:nvGrpSpPr>
          <p:cNvPr id="261" name="Gruppieren 260">
            <a:extLst>
              <a:ext uri="{FF2B5EF4-FFF2-40B4-BE49-F238E27FC236}">
                <a16:creationId xmlns:a16="http://schemas.microsoft.com/office/drawing/2014/main" id="{34EEB120-284D-9A7E-37A9-2517A55F1356}"/>
              </a:ext>
            </a:extLst>
          </p:cNvPr>
          <p:cNvGrpSpPr/>
          <p:nvPr/>
        </p:nvGrpSpPr>
        <p:grpSpPr>
          <a:xfrm>
            <a:off x="2821226" y="6293451"/>
            <a:ext cx="827444" cy="412194"/>
            <a:chOff x="2821226" y="6293451"/>
            <a:chExt cx="827444" cy="412194"/>
          </a:xfrm>
        </p:grpSpPr>
        <p:sp>
          <p:nvSpPr>
            <p:cNvPr id="191" name="Textfeld 190">
              <a:extLst>
                <a:ext uri="{FF2B5EF4-FFF2-40B4-BE49-F238E27FC236}">
                  <a16:creationId xmlns:a16="http://schemas.microsoft.com/office/drawing/2014/main" id="{DEA01399-95D6-DB41-9C7D-5AC509653DD4}"/>
                </a:ext>
              </a:extLst>
            </p:cNvPr>
            <p:cNvSpPr txBox="1"/>
            <p:nvPr/>
          </p:nvSpPr>
          <p:spPr>
            <a:xfrm>
              <a:off x="2821226" y="6293451"/>
              <a:ext cx="827444" cy="412194"/>
            </a:xfrm>
            <a:prstGeom prst="roundRect">
              <a:avLst>
                <a:gd name="adj" fmla="val 18295"/>
              </a:avLst>
            </a:prstGeom>
            <a:solidFill>
              <a:srgbClr val="EC6417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4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</a:t>
              </a:r>
            </a:p>
          </p:txBody>
        </p:sp>
        <p:pic>
          <p:nvPicPr>
            <p:cNvPr id="216" name="Grafik 215">
              <a:extLst>
                <a:ext uri="{FF2B5EF4-FFF2-40B4-BE49-F238E27FC236}">
                  <a16:creationId xmlns:a16="http://schemas.microsoft.com/office/drawing/2014/main" id="{C03B10FD-9EFF-7561-B52E-1D4376137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3123725" y="6334069"/>
              <a:ext cx="213420" cy="76221"/>
            </a:xfrm>
            <a:prstGeom prst="rect">
              <a:avLst/>
            </a:prstGeom>
          </p:spPr>
        </p:pic>
      </p:grpSp>
      <p:grpSp>
        <p:nvGrpSpPr>
          <p:cNvPr id="262" name="Gruppieren 261">
            <a:extLst>
              <a:ext uri="{FF2B5EF4-FFF2-40B4-BE49-F238E27FC236}">
                <a16:creationId xmlns:a16="http://schemas.microsoft.com/office/drawing/2014/main" id="{CF3604BB-9385-8F56-0EE0-95E5D5262BD6}"/>
              </a:ext>
            </a:extLst>
          </p:cNvPr>
          <p:cNvGrpSpPr/>
          <p:nvPr/>
        </p:nvGrpSpPr>
        <p:grpSpPr>
          <a:xfrm>
            <a:off x="3772808" y="6293451"/>
            <a:ext cx="827444" cy="395020"/>
            <a:chOff x="3772808" y="6293451"/>
            <a:chExt cx="827444" cy="395020"/>
          </a:xfrm>
        </p:grpSpPr>
        <p:sp>
          <p:nvSpPr>
            <p:cNvPr id="192" name="Textfeld 191">
              <a:extLst>
                <a:ext uri="{FF2B5EF4-FFF2-40B4-BE49-F238E27FC236}">
                  <a16:creationId xmlns:a16="http://schemas.microsoft.com/office/drawing/2014/main" id="{A34C6214-8795-07EF-BA52-68B1610D62CC}"/>
                </a:ext>
              </a:extLst>
            </p:cNvPr>
            <p:cNvSpPr txBox="1"/>
            <p:nvPr/>
          </p:nvSpPr>
          <p:spPr>
            <a:xfrm>
              <a:off x="3772808" y="6293451"/>
              <a:ext cx="827444" cy="395020"/>
            </a:xfrm>
            <a:prstGeom prst="roundRect">
              <a:avLst>
                <a:gd name="adj" fmla="val 18295"/>
              </a:avLst>
            </a:prstGeom>
            <a:solidFill>
              <a:srgbClr val="982A76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</a:t>
              </a:r>
            </a:p>
          </p:txBody>
        </p:sp>
        <p:pic>
          <p:nvPicPr>
            <p:cNvPr id="217" name="Grafik 216">
              <a:extLst>
                <a:ext uri="{FF2B5EF4-FFF2-40B4-BE49-F238E27FC236}">
                  <a16:creationId xmlns:a16="http://schemas.microsoft.com/office/drawing/2014/main" id="{DF223C6A-4AB7-130F-27C7-F5FC48AA8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4099997" y="6334069"/>
              <a:ext cx="213420" cy="76221"/>
            </a:xfrm>
            <a:prstGeom prst="rect">
              <a:avLst/>
            </a:prstGeom>
          </p:spPr>
        </p:pic>
      </p:grpSp>
      <p:grpSp>
        <p:nvGrpSpPr>
          <p:cNvPr id="263" name="Gruppieren 262">
            <a:extLst>
              <a:ext uri="{FF2B5EF4-FFF2-40B4-BE49-F238E27FC236}">
                <a16:creationId xmlns:a16="http://schemas.microsoft.com/office/drawing/2014/main" id="{50916742-09B4-9B3B-0EFA-B6CE2CBA17A0}"/>
              </a:ext>
            </a:extLst>
          </p:cNvPr>
          <p:cNvGrpSpPr/>
          <p:nvPr/>
        </p:nvGrpSpPr>
        <p:grpSpPr>
          <a:xfrm>
            <a:off x="4694954" y="6293451"/>
            <a:ext cx="827444" cy="395020"/>
            <a:chOff x="4694954" y="6293451"/>
            <a:chExt cx="827444" cy="395020"/>
          </a:xfrm>
        </p:grpSpPr>
        <p:sp>
          <p:nvSpPr>
            <p:cNvPr id="193" name="Textfeld 192">
              <a:extLst>
                <a:ext uri="{FF2B5EF4-FFF2-40B4-BE49-F238E27FC236}">
                  <a16:creationId xmlns:a16="http://schemas.microsoft.com/office/drawing/2014/main" id="{943F2873-AFAB-C318-D327-13359822B43A}"/>
                </a:ext>
              </a:extLst>
            </p:cNvPr>
            <p:cNvSpPr txBox="1"/>
            <p:nvPr/>
          </p:nvSpPr>
          <p:spPr>
            <a:xfrm>
              <a:off x="4694954" y="6293451"/>
              <a:ext cx="827444" cy="395020"/>
            </a:xfrm>
            <a:prstGeom prst="roundRect">
              <a:avLst>
                <a:gd name="adj" fmla="val 18295"/>
              </a:avLst>
            </a:prstGeom>
            <a:solidFill>
              <a:srgbClr val="1FA193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</a:t>
              </a:r>
            </a:p>
          </p:txBody>
        </p:sp>
        <p:pic>
          <p:nvPicPr>
            <p:cNvPr id="218" name="Grafik 217">
              <a:extLst>
                <a:ext uri="{FF2B5EF4-FFF2-40B4-BE49-F238E27FC236}">
                  <a16:creationId xmlns:a16="http://schemas.microsoft.com/office/drawing/2014/main" id="{9082B803-32C4-A354-4E20-10AE0F2C7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5001966" y="6334069"/>
              <a:ext cx="213420" cy="76221"/>
            </a:xfrm>
            <a:prstGeom prst="rect">
              <a:avLst/>
            </a:prstGeom>
          </p:spPr>
        </p:pic>
      </p:grpSp>
      <p:grpSp>
        <p:nvGrpSpPr>
          <p:cNvPr id="264" name="Gruppieren 263">
            <a:extLst>
              <a:ext uri="{FF2B5EF4-FFF2-40B4-BE49-F238E27FC236}">
                <a16:creationId xmlns:a16="http://schemas.microsoft.com/office/drawing/2014/main" id="{09FD336B-421A-163A-BC2E-D61363082370}"/>
              </a:ext>
            </a:extLst>
          </p:cNvPr>
          <p:cNvGrpSpPr/>
          <p:nvPr/>
        </p:nvGrpSpPr>
        <p:grpSpPr>
          <a:xfrm>
            <a:off x="5637235" y="6293451"/>
            <a:ext cx="827444" cy="395020"/>
            <a:chOff x="5637235" y="6293451"/>
            <a:chExt cx="827444" cy="395020"/>
          </a:xfrm>
        </p:grpSpPr>
        <p:sp>
          <p:nvSpPr>
            <p:cNvPr id="194" name="Textfeld 193">
              <a:extLst>
                <a:ext uri="{FF2B5EF4-FFF2-40B4-BE49-F238E27FC236}">
                  <a16:creationId xmlns:a16="http://schemas.microsoft.com/office/drawing/2014/main" id="{A9570533-5F96-7089-F81E-05FCC0CA89B5}"/>
                </a:ext>
              </a:extLst>
            </p:cNvPr>
            <p:cNvSpPr txBox="1"/>
            <p:nvPr/>
          </p:nvSpPr>
          <p:spPr>
            <a:xfrm>
              <a:off x="5637235" y="6293451"/>
              <a:ext cx="827444" cy="395020"/>
            </a:xfrm>
            <a:prstGeom prst="roundRect">
              <a:avLst>
                <a:gd name="adj" fmla="val 18295"/>
              </a:avLst>
            </a:prstGeom>
            <a:solidFill>
              <a:srgbClr val="EA506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</a:t>
              </a:r>
            </a:p>
          </p:txBody>
        </p:sp>
        <p:pic>
          <p:nvPicPr>
            <p:cNvPr id="219" name="Grafik 218">
              <a:extLst>
                <a:ext uri="{FF2B5EF4-FFF2-40B4-BE49-F238E27FC236}">
                  <a16:creationId xmlns:a16="http://schemas.microsoft.com/office/drawing/2014/main" id="{A0007A57-92CE-0D53-05D6-41202F317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5944246" y="6334069"/>
              <a:ext cx="213420" cy="76221"/>
            </a:xfrm>
            <a:prstGeom prst="rect">
              <a:avLst/>
            </a:prstGeom>
          </p:spPr>
        </p:pic>
      </p:grpSp>
      <p:grpSp>
        <p:nvGrpSpPr>
          <p:cNvPr id="265" name="Gruppieren 264">
            <a:extLst>
              <a:ext uri="{FF2B5EF4-FFF2-40B4-BE49-F238E27FC236}">
                <a16:creationId xmlns:a16="http://schemas.microsoft.com/office/drawing/2014/main" id="{989BED7A-2773-92B5-AAB8-C1874BC11D82}"/>
              </a:ext>
            </a:extLst>
          </p:cNvPr>
          <p:cNvGrpSpPr/>
          <p:nvPr/>
        </p:nvGrpSpPr>
        <p:grpSpPr>
          <a:xfrm>
            <a:off x="6604181" y="6293451"/>
            <a:ext cx="827444" cy="395020"/>
            <a:chOff x="6604181" y="6293451"/>
            <a:chExt cx="827444" cy="395020"/>
          </a:xfrm>
        </p:grpSpPr>
        <p:sp>
          <p:nvSpPr>
            <p:cNvPr id="195" name="Textfeld 194">
              <a:extLst>
                <a:ext uri="{FF2B5EF4-FFF2-40B4-BE49-F238E27FC236}">
                  <a16:creationId xmlns:a16="http://schemas.microsoft.com/office/drawing/2014/main" id="{14E1400F-33D2-A03E-5FDD-CFF273C1EB97}"/>
                </a:ext>
              </a:extLst>
            </p:cNvPr>
            <p:cNvSpPr txBox="1"/>
            <p:nvPr/>
          </p:nvSpPr>
          <p:spPr>
            <a:xfrm>
              <a:off x="6604181" y="6293451"/>
              <a:ext cx="827444" cy="395020"/>
            </a:xfrm>
            <a:prstGeom prst="roundRect">
              <a:avLst>
                <a:gd name="adj" fmla="val 18295"/>
              </a:avLst>
            </a:prstGeom>
            <a:solidFill>
              <a:srgbClr val="283583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</a:t>
              </a:r>
            </a:p>
          </p:txBody>
        </p:sp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C1DD1895-3043-BFCC-6562-21FA00945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6911192" y="6334069"/>
              <a:ext cx="213420" cy="76221"/>
            </a:xfrm>
            <a:prstGeom prst="rect">
              <a:avLst/>
            </a:prstGeom>
          </p:spPr>
        </p:pic>
      </p:grpSp>
      <p:grpSp>
        <p:nvGrpSpPr>
          <p:cNvPr id="266" name="Gruppieren 265">
            <a:extLst>
              <a:ext uri="{FF2B5EF4-FFF2-40B4-BE49-F238E27FC236}">
                <a16:creationId xmlns:a16="http://schemas.microsoft.com/office/drawing/2014/main" id="{CE08D997-6B06-2D29-27B3-CB7CE4FCD78F}"/>
              </a:ext>
            </a:extLst>
          </p:cNvPr>
          <p:cNvGrpSpPr/>
          <p:nvPr/>
        </p:nvGrpSpPr>
        <p:grpSpPr>
          <a:xfrm>
            <a:off x="7559675" y="6293451"/>
            <a:ext cx="827444" cy="395020"/>
            <a:chOff x="7559675" y="6293451"/>
            <a:chExt cx="827444" cy="395020"/>
          </a:xfrm>
        </p:grpSpPr>
        <p:sp>
          <p:nvSpPr>
            <p:cNvPr id="196" name="Textfeld 195">
              <a:extLst>
                <a:ext uri="{FF2B5EF4-FFF2-40B4-BE49-F238E27FC236}">
                  <a16:creationId xmlns:a16="http://schemas.microsoft.com/office/drawing/2014/main" id="{9AF6175D-8CBC-6B55-3B93-95B44749CF32}"/>
                </a:ext>
              </a:extLst>
            </p:cNvPr>
            <p:cNvSpPr txBox="1"/>
            <p:nvPr/>
          </p:nvSpPr>
          <p:spPr>
            <a:xfrm>
              <a:off x="7559675" y="6293451"/>
              <a:ext cx="827444" cy="395020"/>
            </a:xfrm>
            <a:prstGeom prst="roundRect">
              <a:avLst>
                <a:gd name="adj" fmla="val 18295"/>
              </a:avLst>
            </a:prstGeom>
            <a:solidFill>
              <a:srgbClr val="CD1719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</a:t>
              </a:r>
            </a:p>
          </p:txBody>
        </p:sp>
        <p:pic>
          <p:nvPicPr>
            <p:cNvPr id="221" name="Grafik 220">
              <a:extLst>
                <a:ext uri="{FF2B5EF4-FFF2-40B4-BE49-F238E27FC236}">
                  <a16:creationId xmlns:a16="http://schemas.microsoft.com/office/drawing/2014/main" id="{9732AD2D-650B-E8E0-F4FB-E12005FA1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860806" y="6334069"/>
              <a:ext cx="213420" cy="76221"/>
            </a:xfrm>
            <a:prstGeom prst="rect">
              <a:avLst/>
            </a:prstGeom>
          </p:spPr>
        </p:pic>
      </p:grpSp>
      <p:grpSp>
        <p:nvGrpSpPr>
          <p:cNvPr id="267" name="Gruppieren 266">
            <a:extLst>
              <a:ext uri="{FF2B5EF4-FFF2-40B4-BE49-F238E27FC236}">
                <a16:creationId xmlns:a16="http://schemas.microsoft.com/office/drawing/2014/main" id="{E89936E0-5F77-62DD-2818-B69852C369CA}"/>
              </a:ext>
            </a:extLst>
          </p:cNvPr>
          <p:cNvGrpSpPr/>
          <p:nvPr/>
        </p:nvGrpSpPr>
        <p:grpSpPr>
          <a:xfrm>
            <a:off x="8543722" y="6293451"/>
            <a:ext cx="827444" cy="395020"/>
            <a:chOff x="8543722" y="6293451"/>
            <a:chExt cx="827444" cy="395020"/>
          </a:xfrm>
        </p:grpSpPr>
        <p:sp>
          <p:nvSpPr>
            <p:cNvPr id="197" name="Textfeld 196">
              <a:extLst>
                <a:ext uri="{FF2B5EF4-FFF2-40B4-BE49-F238E27FC236}">
                  <a16:creationId xmlns:a16="http://schemas.microsoft.com/office/drawing/2014/main" id="{E1189D4A-EAEE-FAD3-C3ED-4495629214CD}"/>
                </a:ext>
              </a:extLst>
            </p:cNvPr>
            <p:cNvSpPr txBox="1"/>
            <p:nvPr/>
          </p:nvSpPr>
          <p:spPr>
            <a:xfrm>
              <a:off x="8543722" y="6293451"/>
              <a:ext cx="827444" cy="395020"/>
            </a:xfrm>
            <a:prstGeom prst="roundRect">
              <a:avLst>
                <a:gd name="adj" fmla="val 18295"/>
              </a:avLst>
            </a:prstGeom>
            <a:solidFill>
              <a:srgbClr val="004C4C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</a:t>
              </a:r>
            </a:p>
          </p:txBody>
        </p:sp>
        <p:pic>
          <p:nvPicPr>
            <p:cNvPr id="222" name="Grafik 221">
              <a:extLst>
                <a:ext uri="{FF2B5EF4-FFF2-40B4-BE49-F238E27FC236}">
                  <a16:creationId xmlns:a16="http://schemas.microsoft.com/office/drawing/2014/main" id="{52C50BFB-4FE6-443E-2269-E92507EFF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8865451" y="6334069"/>
              <a:ext cx="213420" cy="76221"/>
            </a:xfrm>
            <a:prstGeom prst="rect">
              <a:avLst/>
            </a:prstGeom>
          </p:spPr>
        </p:pic>
      </p:grpSp>
      <p:grpSp>
        <p:nvGrpSpPr>
          <p:cNvPr id="268" name="Gruppieren 267">
            <a:extLst>
              <a:ext uri="{FF2B5EF4-FFF2-40B4-BE49-F238E27FC236}">
                <a16:creationId xmlns:a16="http://schemas.microsoft.com/office/drawing/2014/main" id="{962FF80B-D6CB-7933-7512-E14D6050695F}"/>
              </a:ext>
            </a:extLst>
          </p:cNvPr>
          <p:cNvGrpSpPr/>
          <p:nvPr/>
        </p:nvGrpSpPr>
        <p:grpSpPr>
          <a:xfrm>
            <a:off x="9499734" y="6293451"/>
            <a:ext cx="827444" cy="395020"/>
            <a:chOff x="9499734" y="6293451"/>
            <a:chExt cx="827444" cy="395020"/>
          </a:xfrm>
        </p:grpSpPr>
        <p:sp>
          <p:nvSpPr>
            <p:cNvPr id="198" name="Textfeld 197">
              <a:extLst>
                <a:ext uri="{FF2B5EF4-FFF2-40B4-BE49-F238E27FC236}">
                  <a16:creationId xmlns:a16="http://schemas.microsoft.com/office/drawing/2014/main" id="{7C1C6AC3-B95B-D94C-C900-166A04EF9B24}"/>
                </a:ext>
              </a:extLst>
            </p:cNvPr>
            <p:cNvSpPr txBox="1"/>
            <p:nvPr/>
          </p:nvSpPr>
          <p:spPr>
            <a:xfrm>
              <a:off x="9499734" y="6293451"/>
              <a:ext cx="827444" cy="395020"/>
            </a:xfrm>
            <a:prstGeom prst="roundRect">
              <a:avLst>
                <a:gd name="adj" fmla="val 18295"/>
              </a:avLst>
            </a:prstGeom>
            <a:solidFill>
              <a:srgbClr val="99AA69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</a:t>
              </a:r>
            </a:p>
          </p:txBody>
        </p:sp>
        <p:pic>
          <p:nvPicPr>
            <p:cNvPr id="223" name="Grafik 222">
              <a:extLst>
                <a:ext uri="{FF2B5EF4-FFF2-40B4-BE49-F238E27FC236}">
                  <a16:creationId xmlns:a16="http://schemas.microsoft.com/office/drawing/2014/main" id="{6BEDB392-763A-29A5-DC6C-F8CCA3640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9805204" y="6334069"/>
              <a:ext cx="213420" cy="76221"/>
            </a:xfrm>
            <a:prstGeom prst="rect">
              <a:avLst/>
            </a:prstGeom>
          </p:spPr>
        </p:pic>
      </p:grpSp>
      <p:grpSp>
        <p:nvGrpSpPr>
          <p:cNvPr id="269" name="Gruppieren 268">
            <a:extLst>
              <a:ext uri="{FF2B5EF4-FFF2-40B4-BE49-F238E27FC236}">
                <a16:creationId xmlns:a16="http://schemas.microsoft.com/office/drawing/2014/main" id="{97C0A3B8-4311-9FC6-9E26-90DD12C7F6F0}"/>
              </a:ext>
            </a:extLst>
          </p:cNvPr>
          <p:cNvGrpSpPr/>
          <p:nvPr/>
        </p:nvGrpSpPr>
        <p:grpSpPr>
          <a:xfrm>
            <a:off x="10489662" y="6293451"/>
            <a:ext cx="827444" cy="395020"/>
            <a:chOff x="10489662" y="6293451"/>
            <a:chExt cx="827444" cy="395020"/>
          </a:xfrm>
        </p:grpSpPr>
        <p:sp>
          <p:nvSpPr>
            <p:cNvPr id="199" name="Textfeld 198">
              <a:extLst>
                <a:ext uri="{FF2B5EF4-FFF2-40B4-BE49-F238E27FC236}">
                  <a16:creationId xmlns:a16="http://schemas.microsoft.com/office/drawing/2014/main" id="{B384520C-E51B-6F97-D55D-DDE6474D75A3}"/>
                </a:ext>
              </a:extLst>
            </p:cNvPr>
            <p:cNvSpPr txBox="1"/>
            <p:nvPr/>
          </p:nvSpPr>
          <p:spPr>
            <a:xfrm>
              <a:off x="10489662" y="6293451"/>
              <a:ext cx="827444" cy="395020"/>
            </a:xfrm>
            <a:prstGeom prst="roundRect">
              <a:avLst>
                <a:gd name="adj" fmla="val 18295"/>
              </a:avLst>
            </a:prstGeom>
            <a:solidFill>
              <a:srgbClr val="FFFFFF"/>
            </a:solidFill>
            <a:ln w="19050">
              <a:solidFill>
                <a:srgbClr val="20233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sz="3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rgbClr val="202334"/>
                  </a:solidFill>
                  <a:latin typeface="Fredoka Bold" pitchFamily="2" charset="-79"/>
                  <a:cs typeface="Fredoka Bold" pitchFamily="2" charset="-79"/>
                </a:rPr>
                <a:t>Zeile 1</a:t>
              </a:r>
            </a:p>
          </p:txBody>
        </p:sp>
        <p:pic>
          <p:nvPicPr>
            <p:cNvPr id="224" name="Grafik 223">
              <a:extLst>
                <a:ext uri="{FF2B5EF4-FFF2-40B4-BE49-F238E27FC236}">
                  <a16:creationId xmlns:a16="http://schemas.microsoft.com/office/drawing/2014/main" id="{973F8C4B-BD04-F518-AA28-574BF863E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11392" y="6334069"/>
              <a:ext cx="213420" cy="76221"/>
            </a:xfrm>
            <a:prstGeom prst="rect">
              <a:avLst/>
            </a:prstGeom>
          </p:spPr>
        </p:pic>
      </p:grpSp>
      <p:grpSp>
        <p:nvGrpSpPr>
          <p:cNvPr id="270" name="Gruppieren 269">
            <a:extLst>
              <a:ext uri="{FF2B5EF4-FFF2-40B4-BE49-F238E27FC236}">
                <a16:creationId xmlns:a16="http://schemas.microsoft.com/office/drawing/2014/main" id="{83F0FAD8-838A-8FD3-12BE-A3F18C6A7A98}"/>
              </a:ext>
            </a:extLst>
          </p:cNvPr>
          <p:cNvGrpSpPr/>
          <p:nvPr/>
        </p:nvGrpSpPr>
        <p:grpSpPr>
          <a:xfrm>
            <a:off x="913726" y="7631043"/>
            <a:ext cx="827444" cy="635466"/>
            <a:chOff x="913726" y="7631043"/>
            <a:chExt cx="827444" cy="635466"/>
          </a:xfrm>
        </p:grpSpPr>
        <p:sp>
          <p:nvSpPr>
            <p:cNvPr id="200" name="Textfeld 199">
              <a:extLst>
                <a:ext uri="{FF2B5EF4-FFF2-40B4-BE49-F238E27FC236}">
                  <a16:creationId xmlns:a16="http://schemas.microsoft.com/office/drawing/2014/main" id="{82A6316A-5120-2FF3-3173-6CAD2329D020}"/>
                </a:ext>
              </a:extLst>
            </p:cNvPr>
            <p:cNvSpPr txBox="1"/>
            <p:nvPr/>
          </p:nvSpPr>
          <p:spPr>
            <a:xfrm>
              <a:off x="913726" y="7631043"/>
              <a:ext cx="827444" cy="635466"/>
            </a:xfrm>
            <a:prstGeom prst="roundRect">
              <a:avLst>
                <a:gd name="adj" fmla="val 18295"/>
              </a:avLst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</p:txBody>
        </p:sp>
        <p:pic>
          <p:nvPicPr>
            <p:cNvPr id="225" name="Grafik 224">
              <a:extLst>
                <a:ext uri="{FF2B5EF4-FFF2-40B4-BE49-F238E27FC236}">
                  <a16:creationId xmlns:a16="http://schemas.microsoft.com/office/drawing/2014/main" id="{F02119E6-E6F6-AE66-3880-838ED41E9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220737" y="7664890"/>
              <a:ext cx="213420" cy="76221"/>
            </a:xfrm>
            <a:prstGeom prst="rect">
              <a:avLst/>
            </a:prstGeom>
          </p:spPr>
        </p:pic>
      </p:grpSp>
      <p:grpSp>
        <p:nvGrpSpPr>
          <p:cNvPr id="271" name="Gruppieren 270">
            <a:extLst>
              <a:ext uri="{FF2B5EF4-FFF2-40B4-BE49-F238E27FC236}">
                <a16:creationId xmlns:a16="http://schemas.microsoft.com/office/drawing/2014/main" id="{73BF612C-5979-1687-3A3E-B15B96CE6092}"/>
              </a:ext>
            </a:extLst>
          </p:cNvPr>
          <p:cNvGrpSpPr/>
          <p:nvPr/>
        </p:nvGrpSpPr>
        <p:grpSpPr>
          <a:xfrm>
            <a:off x="1869644" y="7631043"/>
            <a:ext cx="827444" cy="635466"/>
            <a:chOff x="1869644" y="7631043"/>
            <a:chExt cx="827444" cy="635466"/>
          </a:xfrm>
        </p:grpSpPr>
        <p:sp>
          <p:nvSpPr>
            <p:cNvPr id="201" name="Textfeld 200">
              <a:extLst>
                <a:ext uri="{FF2B5EF4-FFF2-40B4-BE49-F238E27FC236}">
                  <a16:creationId xmlns:a16="http://schemas.microsoft.com/office/drawing/2014/main" id="{4045E0F7-F35B-40BF-B659-1C0FBC86BD1F}"/>
                </a:ext>
              </a:extLst>
            </p:cNvPr>
            <p:cNvSpPr txBox="1"/>
            <p:nvPr/>
          </p:nvSpPr>
          <p:spPr>
            <a:xfrm>
              <a:off x="1869644" y="7631043"/>
              <a:ext cx="827444" cy="635466"/>
            </a:xfrm>
            <a:prstGeom prst="roundRect">
              <a:avLst>
                <a:gd name="adj" fmla="val 18295"/>
              </a:avLst>
            </a:prstGeom>
            <a:solidFill>
              <a:srgbClr val="3FA535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</p:txBody>
        </p:sp>
        <p:pic>
          <p:nvPicPr>
            <p:cNvPr id="226" name="Grafik 225">
              <a:extLst>
                <a:ext uri="{FF2B5EF4-FFF2-40B4-BE49-F238E27FC236}">
                  <a16:creationId xmlns:a16="http://schemas.microsoft.com/office/drawing/2014/main" id="{DAED94A6-42EE-BAD5-5DBC-438E00FB8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2166642" y="7662412"/>
              <a:ext cx="213420" cy="76221"/>
            </a:xfrm>
            <a:prstGeom prst="rect">
              <a:avLst/>
            </a:prstGeom>
          </p:spPr>
        </p:pic>
      </p:grpSp>
      <p:grpSp>
        <p:nvGrpSpPr>
          <p:cNvPr id="272" name="Gruppieren 271">
            <a:extLst>
              <a:ext uri="{FF2B5EF4-FFF2-40B4-BE49-F238E27FC236}">
                <a16:creationId xmlns:a16="http://schemas.microsoft.com/office/drawing/2014/main" id="{2DCF3CA2-078A-6CB8-23E1-399815F58BA4}"/>
              </a:ext>
            </a:extLst>
          </p:cNvPr>
          <p:cNvGrpSpPr/>
          <p:nvPr/>
        </p:nvGrpSpPr>
        <p:grpSpPr>
          <a:xfrm>
            <a:off x="2821226" y="7631043"/>
            <a:ext cx="827444" cy="635466"/>
            <a:chOff x="2821226" y="7631043"/>
            <a:chExt cx="827444" cy="635466"/>
          </a:xfrm>
        </p:grpSpPr>
        <p:sp>
          <p:nvSpPr>
            <p:cNvPr id="202" name="Textfeld 201">
              <a:extLst>
                <a:ext uri="{FF2B5EF4-FFF2-40B4-BE49-F238E27FC236}">
                  <a16:creationId xmlns:a16="http://schemas.microsoft.com/office/drawing/2014/main" id="{B98B091D-677E-7FA1-DC84-58AFB4EDA64A}"/>
                </a:ext>
              </a:extLst>
            </p:cNvPr>
            <p:cNvSpPr txBox="1"/>
            <p:nvPr/>
          </p:nvSpPr>
          <p:spPr>
            <a:xfrm>
              <a:off x="2821226" y="7631043"/>
              <a:ext cx="827444" cy="635466"/>
            </a:xfrm>
            <a:prstGeom prst="roundRect">
              <a:avLst>
                <a:gd name="adj" fmla="val 18295"/>
              </a:avLst>
            </a:prstGeom>
            <a:solidFill>
              <a:srgbClr val="EC6417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</p:txBody>
        </p:sp>
        <p:pic>
          <p:nvPicPr>
            <p:cNvPr id="227" name="Grafik 226">
              <a:extLst>
                <a:ext uri="{FF2B5EF4-FFF2-40B4-BE49-F238E27FC236}">
                  <a16:creationId xmlns:a16="http://schemas.microsoft.com/office/drawing/2014/main" id="{B46F4267-3DE8-E5E1-2E02-AFBAAE1FE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3123725" y="7664890"/>
              <a:ext cx="213420" cy="76221"/>
            </a:xfrm>
            <a:prstGeom prst="rect">
              <a:avLst/>
            </a:prstGeom>
          </p:spPr>
        </p:pic>
      </p:grpSp>
      <p:grpSp>
        <p:nvGrpSpPr>
          <p:cNvPr id="273" name="Gruppieren 272">
            <a:extLst>
              <a:ext uri="{FF2B5EF4-FFF2-40B4-BE49-F238E27FC236}">
                <a16:creationId xmlns:a16="http://schemas.microsoft.com/office/drawing/2014/main" id="{0D070EA4-9FC5-8678-049E-245AEC5AD07E}"/>
              </a:ext>
            </a:extLst>
          </p:cNvPr>
          <p:cNvGrpSpPr/>
          <p:nvPr/>
        </p:nvGrpSpPr>
        <p:grpSpPr>
          <a:xfrm>
            <a:off x="3772808" y="7631043"/>
            <a:ext cx="827444" cy="635466"/>
            <a:chOff x="3772808" y="7631043"/>
            <a:chExt cx="827444" cy="635466"/>
          </a:xfrm>
        </p:grpSpPr>
        <p:sp>
          <p:nvSpPr>
            <p:cNvPr id="203" name="Textfeld 202">
              <a:extLst>
                <a:ext uri="{FF2B5EF4-FFF2-40B4-BE49-F238E27FC236}">
                  <a16:creationId xmlns:a16="http://schemas.microsoft.com/office/drawing/2014/main" id="{A9CF0956-799D-970F-967F-0F4A38BEEACE}"/>
                </a:ext>
              </a:extLst>
            </p:cNvPr>
            <p:cNvSpPr txBox="1"/>
            <p:nvPr/>
          </p:nvSpPr>
          <p:spPr>
            <a:xfrm>
              <a:off x="3772808" y="7631043"/>
              <a:ext cx="827444" cy="635466"/>
            </a:xfrm>
            <a:prstGeom prst="roundRect">
              <a:avLst>
                <a:gd name="adj" fmla="val 18295"/>
              </a:avLst>
            </a:prstGeom>
            <a:solidFill>
              <a:srgbClr val="982A76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</p:txBody>
        </p:sp>
        <p:pic>
          <p:nvPicPr>
            <p:cNvPr id="228" name="Grafik 227">
              <a:extLst>
                <a:ext uri="{FF2B5EF4-FFF2-40B4-BE49-F238E27FC236}">
                  <a16:creationId xmlns:a16="http://schemas.microsoft.com/office/drawing/2014/main" id="{34B63306-1C29-D0CC-6F37-BE1264521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4099997" y="7664890"/>
              <a:ext cx="213420" cy="76221"/>
            </a:xfrm>
            <a:prstGeom prst="rect">
              <a:avLst/>
            </a:prstGeom>
          </p:spPr>
        </p:pic>
      </p:grpSp>
      <p:grpSp>
        <p:nvGrpSpPr>
          <p:cNvPr id="274" name="Gruppieren 273">
            <a:extLst>
              <a:ext uri="{FF2B5EF4-FFF2-40B4-BE49-F238E27FC236}">
                <a16:creationId xmlns:a16="http://schemas.microsoft.com/office/drawing/2014/main" id="{0228C4A0-B4B0-498D-BE75-0ADA088A8BAD}"/>
              </a:ext>
            </a:extLst>
          </p:cNvPr>
          <p:cNvGrpSpPr/>
          <p:nvPr/>
        </p:nvGrpSpPr>
        <p:grpSpPr>
          <a:xfrm>
            <a:off x="4694954" y="7631043"/>
            <a:ext cx="827444" cy="635466"/>
            <a:chOff x="4694954" y="7631043"/>
            <a:chExt cx="827444" cy="635466"/>
          </a:xfrm>
        </p:grpSpPr>
        <p:sp>
          <p:nvSpPr>
            <p:cNvPr id="204" name="Textfeld 203">
              <a:extLst>
                <a:ext uri="{FF2B5EF4-FFF2-40B4-BE49-F238E27FC236}">
                  <a16:creationId xmlns:a16="http://schemas.microsoft.com/office/drawing/2014/main" id="{EC4265B2-C93A-9806-E2DA-1B2124084D26}"/>
                </a:ext>
              </a:extLst>
            </p:cNvPr>
            <p:cNvSpPr txBox="1"/>
            <p:nvPr/>
          </p:nvSpPr>
          <p:spPr>
            <a:xfrm>
              <a:off x="4694954" y="7631043"/>
              <a:ext cx="827444" cy="635466"/>
            </a:xfrm>
            <a:prstGeom prst="roundRect">
              <a:avLst>
                <a:gd name="adj" fmla="val 18295"/>
              </a:avLst>
            </a:prstGeom>
            <a:solidFill>
              <a:srgbClr val="1FA193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</p:txBody>
        </p:sp>
        <p:pic>
          <p:nvPicPr>
            <p:cNvPr id="229" name="Grafik 228">
              <a:extLst>
                <a:ext uri="{FF2B5EF4-FFF2-40B4-BE49-F238E27FC236}">
                  <a16:creationId xmlns:a16="http://schemas.microsoft.com/office/drawing/2014/main" id="{2F1C1059-362A-5DC2-BEF1-9500BD191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5001966" y="7664890"/>
              <a:ext cx="213420" cy="76221"/>
            </a:xfrm>
            <a:prstGeom prst="rect">
              <a:avLst/>
            </a:prstGeom>
          </p:spPr>
        </p:pic>
      </p:grpSp>
      <p:grpSp>
        <p:nvGrpSpPr>
          <p:cNvPr id="275" name="Gruppieren 274">
            <a:extLst>
              <a:ext uri="{FF2B5EF4-FFF2-40B4-BE49-F238E27FC236}">
                <a16:creationId xmlns:a16="http://schemas.microsoft.com/office/drawing/2014/main" id="{9E33B871-7007-5BDE-114F-A84C83E05237}"/>
              </a:ext>
            </a:extLst>
          </p:cNvPr>
          <p:cNvGrpSpPr/>
          <p:nvPr/>
        </p:nvGrpSpPr>
        <p:grpSpPr>
          <a:xfrm>
            <a:off x="5637235" y="7631043"/>
            <a:ext cx="827444" cy="635466"/>
            <a:chOff x="5637235" y="7631043"/>
            <a:chExt cx="827444" cy="635466"/>
          </a:xfrm>
        </p:grpSpPr>
        <p:sp>
          <p:nvSpPr>
            <p:cNvPr id="205" name="Textfeld 204">
              <a:extLst>
                <a:ext uri="{FF2B5EF4-FFF2-40B4-BE49-F238E27FC236}">
                  <a16:creationId xmlns:a16="http://schemas.microsoft.com/office/drawing/2014/main" id="{757E5011-E063-77CC-8BD2-9D73096C7747}"/>
                </a:ext>
              </a:extLst>
            </p:cNvPr>
            <p:cNvSpPr txBox="1"/>
            <p:nvPr/>
          </p:nvSpPr>
          <p:spPr>
            <a:xfrm>
              <a:off x="5637235" y="7631043"/>
              <a:ext cx="827444" cy="635466"/>
            </a:xfrm>
            <a:prstGeom prst="roundRect">
              <a:avLst>
                <a:gd name="adj" fmla="val 18295"/>
              </a:avLst>
            </a:prstGeom>
            <a:solidFill>
              <a:srgbClr val="EA506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</p:txBody>
        </p:sp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16BBD99C-92CD-AB2C-5A18-25AEF1674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5944246" y="7664890"/>
              <a:ext cx="213420" cy="76221"/>
            </a:xfrm>
            <a:prstGeom prst="rect">
              <a:avLst/>
            </a:prstGeom>
          </p:spPr>
        </p:pic>
      </p:grpSp>
      <p:grpSp>
        <p:nvGrpSpPr>
          <p:cNvPr id="276" name="Gruppieren 275">
            <a:extLst>
              <a:ext uri="{FF2B5EF4-FFF2-40B4-BE49-F238E27FC236}">
                <a16:creationId xmlns:a16="http://schemas.microsoft.com/office/drawing/2014/main" id="{AE8B5EC9-5F3F-CFEB-E179-377EE08EA4D3}"/>
              </a:ext>
            </a:extLst>
          </p:cNvPr>
          <p:cNvGrpSpPr/>
          <p:nvPr/>
        </p:nvGrpSpPr>
        <p:grpSpPr>
          <a:xfrm>
            <a:off x="6604181" y="7631043"/>
            <a:ext cx="827444" cy="635466"/>
            <a:chOff x="6604181" y="7631043"/>
            <a:chExt cx="827444" cy="635466"/>
          </a:xfrm>
        </p:grpSpPr>
        <p:sp>
          <p:nvSpPr>
            <p:cNvPr id="206" name="Textfeld 205">
              <a:extLst>
                <a:ext uri="{FF2B5EF4-FFF2-40B4-BE49-F238E27FC236}">
                  <a16:creationId xmlns:a16="http://schemas.microsoft.com/office/drawing/2014/main" id="{01DFE077-FBF1-FF98-EF4A-3F82853BC1B9}"/>
                </a:ext>
              </a:extLst>
            </p:cNvPr>
            <p:cNvSpPr txBox="1"/>
            <p:nvPr/>
          </p:nvSpPr>
          <p:spPr>
            <a:xfrm>
              <a:off x="6604181" y="7631043"/>
              <a:ext cx="827444" cy="635466"/>
            </a:xfrm>
            <a:prstGeom prst="roundRect">
              <a:avLst>
                <a:gd name="adj" fmla="val 18295"/>
              </a:avLst>
            </a:prstGeom>
            <a:solidFill>
              <a:srgbClr val="283583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</p:txBody>
        </p:sp>
        <p:pic>
          <p:nvPicPr>
            <p:cNvPr id="231" name="Grafik 230">
              <a:extLst>
                <a:ext uri="{FF2B5EF4-FFF2-40B4-BE49-F238E27FC236}">
                  <a16:creationId xmlns:a16="http://schemas.microsoft.com/office/drawing/2014/main" id="{16EA22C7-7964-C3C5-6120-1DCF0EFA1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6911192" y="7670586"/>
              <a:ext cx="213420" cy="76221"/>
            </a:xfrm>
            <a:prstGeom prst="rect">
              <a:avLst/>
            </a:prstGeom>
          </p:spPr>
        </p:pic>
      </p:grpSp>
      <p:grpSp>
        <p:nvGrpSpPr>
          <p:cNvPr id="277" name="Gruppieren 276">
            <a:extLst>
              <a:ext uri="{FF2B5EF4-FFF2-40B4-BE49-F238E27FC236}">
                <a16:creationId xmlns:a16="http://schemas.microsoft.com/office/drawing/2014/main" id="{F26FA2C7-30DE-BC3F-F9A6-A9C339D8D048}"/>
              </a:ext>
            </a:extLst>
          </p:cNvPr>
          <p:cNvGrpSpPr/>
          <p:nvPr/>
        </p:nvGrpSpPr>
        <p:grpSpPr>
          <a:xfrm>
            <a:off x="7559675" y="7631043"/>
            <a:ext cx="827444" cy="635466"/>
            <a:chOff x="7559675" y="7631043"/>
            <a:chExt cx="827444" cy="635466"/>
          </a:xfrm>
        </p:grpSpPr>
        <p:sp>
          <p:nvSpPr>
            <p:cNvPr id="207" name="Textfeld 206">
              <a:extLst>
                <a:ext uri="{FF2B5EF4-FFF2-40B4-BE49-F238E27FC236}">
                  <a16:creationId xmlns:a16="http://schemas.microsoft.com/office/drawing/2014/main" id="{E22E38B7-6D1E-AA36-F66D-D3A0098F1832}"/>
                </a:ext>
              </a:extLst>
            </p:cNvPr>
            <p:cNvSpPr txBox="1"/>
            <p:nvPr/>
          </p:nvSpPr>
          <p:spPr>
            <a:xfrm>
              <a:off x="7559675" y="7631043"/>
              <a:ext cx="827444" cy="635466"/>
            </a:xfrm>
            <a:prstGeom prst="roundRect">
              <a:avLst>
                <a:gd name="adj" fmla="val 18295"/>
              </a:avLst>
            </a:prstGeom>
            <a:solidFill>
              <a:srgbClr val="CD1719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</p:txBody>
        </p:sp>
        <p:pic>
          <p:nvPicPr>
            <p:cNvPr id="232" name="Grafik 231">
              <a:extLst>
                <a:ext uri="{FF2B5EF4-FFF2-40B4-BE49-F238E27FC236}">
                  <a16:creationId xmlns:a16="http://schemas.microsoft.com/office/drawing/2014/main" id="{B71B8605-587C-1FBA-29D8-C47BC4023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860806" y="7670586"/>
              <a:ext cx="213420" cy="76221"/>
            </a:xfrm>
            <a:prstGeom prst="rect">
              <a:avLst/>
            </a:prstGeom>
          </p:spPr>
        </p:pic>
      </p:grpSp>
      <p:grpSp>
        <p:nvGrpSpPr>
          <p:cNvPr id="278" name="Gruppieren 277">
            <a:extLst>
              <a:ext uri="{FF2B5EF4-FFF2-40B4-BE49-F238E27FC236}">
                <a16:creationId xmlns:a16="http://schemas.microsoft.com/office/drawing/2014/main" id="{89CB1110-E741-1352-77A3-EF4CE0421302}"/>
              </a:ext>
            </a:extLst>
          </p:cNvPr>
          <p:cNvGrpSpPr/>
          <p:nvPr/>
        </p:nvGrpSpPr>
        <p:grpSpPr>
          <a:xfrm>
            <a:off x="8543722" y="7631043"/>
            <a:ext cx="827444" cy="635466"/>
            <a:chOff x="8543722" y="7631043"/>
            <a:chExt cx="827444" cy="635466"/>
          </a:xfrm>
        </p:grpSpPr>
        <p:sp>
          <p:nvSpPr>
            <p:cNvPr id="208" name="Textfeld 207">
              <a:extLst>
                <a:ext uri="{FF2B5EF4-FFF2-40B4-BE49-F238E27FC236}">
                  <a16:creationId xmlns:a16="http://schemas.microsoft.com/office/drawing/2014/main" id="{385419B5-48E9-9FD4-D339-ED46282DE4E1}"/>
                </a:ext>
              </a:extLst>
            </p:cNvPr>
            <p:cNvSpPr txBox="1"/>
            <p:nvPr/>
          </p:nvSpPr>
          <p:spPr>
            <a:xfrm>
              <a:off x="8543722" y="7631043"/>
              <a:ext cx="827444" cy="635466"/>
            </a:xfrm>
            <a:prstGeom prst="roundRect">
              <a:avLst>
                <a:gd name="adj" fmla="val 18295"/>
              </a:avLst>
            </a:prstGeom>
            <a:solidFill>
              <a:srgbClr val="004C4C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</p:txBody>
        </p:sp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B0214C1A-EC29-A78D-9BF9-F16FE7180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8865451" y="7670586"/>
              <a:ext cx="213420" cy="76221"/>
            </a:xfrm>
            <a:prstGeom prst="rect">
              <a:avLst/>
            </a:prstGeom>
          </p:spPr>
        </p:pic>
      </p:grpSp>
      <p:grpSp>
        <p:nvGrpSpPr>
          <p:cNvPr id="279" name="Gruppieren 278">
            <a:extLst>
              <a:ext uri="{FF2B5EF4-FFF2-40B4-BE49-F238E27FC236}">
                <a16:creationId xmlns:a16="http://schemas.microsoft.com/office/drawing/2014/main" id="{B58509F2-4673-C3D2-3792-EFB4D1F079C8}"/>
              </a:ext>
            </a:extLst>
          </p:cNvPr>
          <p:cNvGrpSpPr/>
          <p:nvPr/>
        </p:nvGrpSpPr>
        <p:grpSpPr>
          <a:xfrm>
            <a:off x="9499734" y="7631043"/>
            <a:ext cx="827444" cy="635466"/>
            <a:chOff x="9499734" y="7631043"/>
            <a:chExt cx="827444" cy="635466"/>
          </a:xfrm>
        </p:grpSpPr>
        <p:sp>
          <p:nvSpPr>
            <p:cNvPr id="209" name="Textfeld 208">
              <a:extLst>
                <a:ext uri="{FF2B5EF4-FFF2-40B4-BE49-F238E27FC236}">
                  <a16:creationId xmlns:a16="http://schemas.microsoft.com/office/drawing/2014/main" id="{27A42293-2E40-78D1-D947-13334D43F2A0}"/>
                </a:ext>
              </a:extLst>
            </p:cNvPr>
            <p:cNvSpPr txBox="1"/>
            <p:nvPr/>
          </p:nvSpPr>
          <p:spPr>
            <a:xfrm>
              <a:off x="9499734" y="7631043"/>
              <a:ext cx="827444" cy="635466"/>
            </a:xfrm>
            <a:prstGeom prst="roundRect">
              <a:avLst>
                <a:gd name="adj" fmla="val 18295"/>
              </a:avLst>
            </a:prstGeom>
            <a:solidFill>
              <a:srgbClr val="99AA69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</p:txBody>
        </p:sp>
        <p:pic>
          <p:nvPicPr>
            <p:cNvPr id="234" name="Grafik 233">
              <a:extLst>
                <a:ext uri="{FF2B5EF4-FFF2-40B4-BE49-F238E27FC236}">
                  <a16:creationId xmlns:a16="http://schemas.microsoft.com/office/drawing/2014/main" id="{EE581451-D7E6-C3C7-A8A1-BC5B74506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9805204" y="7670586"/>
              <a:ext cx="213420" cy="76221"/>
            </a:xfrm>
            <a:prstGeom prst="rect">
              <a:avLst/>
            </a:prstGeom>
          </p:spPr>
        </p:pic>
      </p:grpSp>
      <p:grpSp>
        <p:nvGrpSpPr>
          <p:cNvPr id="280" name="Gruppieren 279">
            <a:extLst>
              <a:ext uri="{FF2B5EF4-FFF2-40B4-BE49-F238E27FC236}">
                <a16:creationId xmlns:a16="http://schemas.microsoft.com/office/drawing/2014/main" id="{4F94E8B0-FEB1-9D3F-D321-349D4C7C13CF}"/>
              </a:ext>
            </a:extLst>
          </p:cNvPr>
          <p:cNvGrpSpPr/>
          <p:nvPr/>
        </p:nvGrpSpPr>
        <p:grpSpPr>
          <a:xfrm>
            <a:off x="10489662" y="7631043"/>
            <a:ext cx="827444" cy="635466"/>
            <a:chOff x="10489662" y="7631043"/>
            <a:chExt cx="827444" cy="635466"/>
          </a:xfrm>
        </p:grpSpPr>
        <p:sp>
          <p:nvSpPr>
            <p:cNvPr id="210" name="Textfeld 209">
              <a:extLst>
                <a:ext uri="{FF2B5EF4-FFF2-40B4-BE49-F238E27FC236}">
                  <a16:creationId xmlns:a16="http://schemas.microsoft.com/office/drawing/2014/main" id="{997EA6C2-542E-AE3E-6255-781075E80AB2}"/>
                </a:ext>
              </a:extLst>
            </p:cNvPr>
            <p:cNvSpPr txBox="1"/>
            <p:nvPr/>
          </p:nvSpPr>
          <p:spPr>
            <a:xfrm>
              <a:off x="10489662" y="7631043"/>
              <a:ext cx="827444" cy="635466"/>
            </a:xfrm>
            <a:prstGeom prst="roundRect">
              <a:avLst>
                <a:gd name="adj" fmla="val 18295"/>
              </a:avLst>
            </a:prstGeom>
            <a:solidFill>
              <a:srgbClr val="FFFFFF"/>
            </a:solidFill>
            <a:ln w="19050">
              <a:solidFill>
                <a:srgbClr val="20233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sz="300" b="1" dirty="0">
                <a:solidFill>
                  <a:srgbClr val="202334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rgbClr val="202334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</p:txBody>
        </p:sp>
        <p:pic>
          <p:nvPicPr>
            <p:cNvPr id="235" name="Grafik 234">
              <a:extLst>
                <a:ext uri="{FF2B5EF4-FFF2-40B4-BE49-F238E27FC236}">
                  <a16:creationId xmlns:a16="http://schemas.microsoft.com/office/drawing/2014/main" id="{43ADC28D-464C-0B3A-1AA0-C26341771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11392" y="7670586"/>
              <a:ext cx="213420" cy="76221"/>
            </a:xfrm>
            <a:prstGeom prst="rect">
              <a:avLst/>
            </a:prstGeom>
          </p:spPr>
        </p:pic>
      </p:grpSp>
      <p:grpSp>
        <p:nvGrpSpPr>
          <p:cNvPr id="281" name="Gruppieren 280">
            <a:extLst>
              <a:ext uri="{FF2B5EF4-FFF2-40B4-BE49-F238E27FC236}">
                <a16:creationId xmlns:a16="http://schemas.microsoft.com/office/drawing/2014/main" id="{39DD5676-C269-AEC4-87EC-6F644A74C220}"/>
              </a:ext>
            </a:extLst>
          </p:cNvPr>
          <p:cNvGrpSpPr/>
          <p:nvPr/>
        </p:nvGrpSpPr>
        <p:grpSpPr>
          <a:xfrm>
            <a:off x="884290" y="9413407"/>
            <a:ext cx="856880" cy="807214"/>
            <a:chOff x="884290" y="9413407"/>
            <a:chExt cx="856880" cy="807214"/>
          </a:xfrm>
        </p:grpSpPr>
        <p:sp>
          <p:nvSpPr>
            <p:cNvPr id="236" name="Textfeld 235">
              <a:extLst>
                <a:ext uri="{FF2B5EF4-FFF2-40B4-BE49-F238E27FC236}">
                  <a16:creationId xmlns:a16="http://schemas.microsoft.com/office/drawing/2014/main" id="{AE086C0B-2A7E-2C85-A495-F7D7069AC0D7}"/>
                </a:ext>
              </a:extLst>
            </p:cNvPr>
            <p:cNvSpPr txBox="1"/>
            <p:nvPr/>
          </p:nvSpPr>
          <p:spPr>
            <a:xfrm>
              <a:off x="884290" y="9413407"/>
              <a:ext cx="856880" cy="807214"/>
            </a:xfrm>
            <a:prstGeom prst="roundRect">
              <a:avLst>
                <a:gd name="adj" fmla="val 18295"/>
              </a:avLst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  <a:p>
              <a:pPr algn="ctr"/>
              <a:r>
                <a:rPr lang="de-DE" sz="1000" i="1" dirty="0">
                  <a:solidFill>
                    <a:schemeClr val="bg1"/>
                  </a:solidFill>
                  <a:latin typeface="Fredoka Regular" pitchFamily="2" charset="-79"/>
                  <a:cs typeface="Fredoka Regular" pitchFamily="2" charset="-79"/>
                </a:rPr>
                <a:t>Zusatz</a:t>
              </a:r>
            </a:p>
          </p:txBody>
        </p:sp>
        <p:pic>
          <p:nvPicPr>
            <p:cNvPr id="247" name="Grafik 246">
              <a:extLst>
                <a:ext uri="{FF2B5EF4-FFF2-40B4-BE49-F238E27FC236}">
                  <a16:creationId xmlns:a16="http://schemas.microsoft.com/office/drawing/2014/main" id="{9827BAE5-A23F-26D2-9469-D2AEFDAA8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220737" y="9452650"/>
              <a:ext cx="213420" cy="76221"/>
            </a:xfrm>
            <a:prstGeom prst="rect">
              <a:avLst/>
            </a:prstGeom>
          </p:spPr>
        </p:pic>
      </p:grpSp>
      <p:grpSp>
        <p:nvGrpSpPr>
          <p:cNvPr id="282" name="Gruppieren 281">
            <a:extLst>
              <a:ext uri="{FF2B5EF4-FFF2-40B4-BE49-F238E27FC236}">
                <a16:creationId xmlns:a16="http://schemas.microsoft.com/office/drawing/2014/main" id="{650D3309-3245-D106-2073-8CC34B37E416}"/>
              </a:ext>
            </a:extLst>
          </p:cNvPr>
          <p:cNvGrpSpPr/>
          <p:nvPr/>
        </p:nvGrpSpPr>
        <p:grpSpPr>
          <a:xfrm>
            <a:off x="1851236" y="9413407"/>
            <a:ext cx="856880" cy="807214"/>
            <a:chOff x="1851236" y="9413407"/>
            <a:chExt cx="856880" cy="807214"/>
          </a:xfrm>
        </p:grpSpPr>
        <p:sp>
          <p:nvSpPr>
            <p:cNvPr id="237" name="Textfeld 236">
              <a:extLst>
                <a:ext uri="{FF2B5EF4-FFF2-40B4-BE49-F238E27FC236}">
                  <a16:creationId xmlns:a16="http://schemas.microsoft.com/office/drawing/2014/main" id="{45C5092F-2C87-FE5E-33E0-8D2B82C459E0}"/>
                </a:ext>
              </a:extLst>
            </p:cNvPr>
            <p:cNvSpPr txBox="1"/>
            <p:nvPr/>
          </p:nvSpPr>
          <p:spPr>
            <a:xfrm>
              <a:off x="1851236" y="9413407"/>
              <a:ext cx="856880" cy="807214"/>
            </a:xfrm>
            <a:prstGeom prst="roundRect">
              <a:avLst>
                <a:gd name="adj" fmla="val 18295"/>
              </a:avLst>
            </a:prstGeom>
            <a:solidFill>
              <a:srgbClr val="3FA535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  <a:p>
              <a:pPr algn="ctr"/>
              <a:r>
                <a:rPr lang="de-DE" sz="1000" i="1" dirty="0">
                  <a:solidFill>
                    <a:schemeClr val="bg1"/>
                  </a:solidFill>
                  <a:latin typeface="Fredoka Regular" pitchFamily="2" charset="-79"/>
                  <a:cs typeface="Fredoka Regular" pitchFamily="2" charset="-79"/>
                </a:rPr>
                <a:t>Zusatz</a:t>
              </a:r>
            </a:p>
          </p:txBody>
        </p:sp>
        <p:pic>
          <p:nvPicPr>
            <p:cNvPr id="248" name="Grafik 247">
              <a:extLst>
                <a:ext uri="{FF2B5EF4-FFF2-40B4-BE49-F238E27FC236}">
                  <a16:creationId xmlns:a16="http://schemas.microsoft.com/office/drawing/2014/main" id="{7525DBCA-6F1F-D8AD-7F70-CF9BC4C0E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2166642" y="9450172"/>
              <a:ext cx="213420" cy="76221"/>
            </a:xfrm>
            <a:prstGeom prst="rect">
              <a:avLst/>
            </a:prstGeom>
          </p:spPr>
        </p:pic>
      </p:grpSp>
      <p:grpSp>
        <p:nvGrpSpPr>
          <p:cNvPr id="283" name="Gruppieren 282">
            <a:extLst>
              <a:ext uri="{FF2B5EF4-FFF2-40B4-BE49-F238E27FC236}">
                <a16:creationId xmlns:a16="http://schemas.microsoft.com/office/drawing/2014/main" id="{E5792DBE-1246-8307-90D7-4200B7AB279D}"/>
              </a:ext>
            </a:extLst>
          </p:cNvPr>
          <p:cNvGrpSpPr/>
          <p:nvPr/>
        </p:nvGrpSpPr>
        <p:grpSpPr>
          <a:xfrm>
            <a:off x="2801995" y="9413407"/>
            <a:ext cx="856880" cy="807214"/>
            <a:chOff x="2801995" y="9413407"/>
            <a:chExt cx="856880" cy="807214"/>
          </a:xfrm>
        </p:grpSpPr>
        <p:sp>
          <p:nvSpPr>
            <p:cNvPr id="238" name="Textfeld 237">
              <a:extLst>
                <a:ext uri="{FF2B5EF4-FFF2-40B4-BE49-F238E27FC236}">
                  <a16:creationId xmlns:a16="http://schemas.microsoft.com/office/drawing/2014/main" id="{EC555A68-9977-549B-DA57-9077B1606162}"/>
                </a:ext>
              </a:extLst>
            </p:cNvPr>
            <p:cNvSpPr txBox="1"/>
            <p:nvPr/>
          </p:nvSpPr>
          <p:spPr>
            <a:xfrm>
              <a:off x="2801995" y="9413407"/>
              <a:ext cx="856880" cy="807214"/>
            </a:xfrm>
            <a:prstGeom prst="roundRect">
              <a:avLst>
                <a:gd name="adj" fmla="val 18295"/>
              </a:avLst>
            </a:prstGeom>
            <a:solidFill>
              <a:srgbClr val="EC6417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  <a:p>
              <a:pPr algn="ctr"/>
              <a:r>
                <a:rPr lang="de-DE" sz="1000" i="1" dirty="0">
                  <a:solidFill>
                    <a:schemeClr val="bg1"/>
                  </a:solidFill>
                  <a:latin typeface="Fredoka Regular" pitchFamily="2" charset="-79"/>
                  <a:cs typeface="Fredoka Regular" pitchFamily="2" charset="-79"/>
                </a:rPr>
                <a:t>Zusatz</a:t>
              </a:r>
            </a:p>
          </p:txBody>
        </p:sp>
        <p:pic>
          <p:nvPicPr>
            <p:cNvPr id="249" name="Grafik 248">
              <a:extLst>
                <a:ext uri="{FF2B5EF4-FFF2-40B4-BE49-F238E27FC236}">
                  <a16:creationId xmlns:a16="http://schemas.microsoft.com/office/drawing/2014/main" id="{69442260-282A-8656-EE88-9AC56C7B9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3123725" y="9452650"/>
              <a:ext cx="213420" cy="76221"/>
            </a:xfrm>
            <a:prstGeom prst="rect">
              <a:avLst/>
            </a:prstGeom>
          </p:spPr>
        </p:pic>
      </p:grpSp>
      <p:grpSp>
        <p:nvGrpSpPr>
          <p:cNvPr id="284" name="Gruppieren 283">
            <a:extLst>
              <a:ext uri="{FF2B5EF4-FFF2-40B4-BE49-F238E27FC236}">
                <a16:creationId xmlns:a16="http://schemas.microsoft.com/office/drawing/2014/main" id="{C9B43710-5BCC-F344-BC64-0A14C387B3DF}"/>
              </a:ext>
            </a:extLst>
          </p:cNvPr>
          <p:cNvGrpSpPr/>
          <p:nvPr/>
        </p:nvGrpSpPr>
        <p:grpSpPr>
          <a:xfrm>
            <a:off x="3758090" y="9413407"/>
            <a:ext cx="856880" cy="807214"/>
            <a:chOff x="3758090" y="9413407"/>
            <a:chExt cx="856880" cy="807214"/>
          </a:xfrm>
        </p:grpSpPr>
        <p:sp>
          <p:nvSpPr>
            <p:cNvPr id="239" name="Textfeld 238">
              <a:extLst>
                <a:ext uri="{FF2B5EF4-FFF2-40B4-BE49-F238E27FC236}">
                  <a16:creationId xmlns:a16="http://schemas.microsoft.com/office/drawing/2014/main" id="{81EC56BD-7E09-B4C5-7D2C-CEAD1C6483A0}"/>
                </a:ext>
              </a:extLst>
            </p:cNvPr>
            <p:cNvSpPr txBox="1"/>
            <p:nvPr/>
          </p:nvSpPr>
          <p:spPr>
            <a:xfrm>
              <a:off x="3758090" y="9413407"/>
              <a:ext cx="856880" cy="807214"/>
            </a:xfrm>
            <a:prstGeom prst="roundRect">
              <a:avLst>
                <a:gd name="adj" fmla="val 18295"/>
              </a:avLst>
            </a:prstGeom>
            <a:solidFill>
              <a:srgbClr val="982A76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  <a:p>
              <a:pPr algn="ctr"/>
              <a:r>
                <a:rPr lang="de-DE" sz="1000" i="1" dirty="0">
                  <a:solidFill>
                    <a:schemeClr val="bg1"/>
                  </a:solidFill>
                  <a:latin typeface="Fredoka Regular" pitchFamily="2" charset="-79"/>
                  <a:cs typeface="Fredoka Regular" pitchFamily="2" charset="-79"/>
                </a:rPr>
                <a:t>Zusatz</a:t>
              </a:r>
            </a:p>
          </p:txBody>
        </p:sp>
        <p:pic>
          <p:nvPicPr>
            <p:cNvPr id="250" name="Grafik 249">
              <a:extLst>
                <a:ext uri="{FF2B5EF4-FFF2-40B4-BE49-F238E27FC236}">
                  <a16:creationId xmlns:a16="http://schemas.microsoft.com/office/drawing/2014/main" id="{EA1A17E4-8108-E3A6-7B33-BAED37D7C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4099997" y="9452650"/>
              <a:ext cx="213420" cy="76221"/>
            </a:xfrm>
            <a:prstGeom prst="rect">
              <a:avLst/>
            </a:prstGeom>
          </p:spPr>
        </p:pic>
      </p:grpSp>
      <p:grpSp>
        <p:nvGrpSpPr>
          <p:cNvPr id="285" name="Gruppieren 284">
            <a:extLst>
              <a:ext uri="{FF2B5EF4-FFF2-40B4-BE49-F238E27FC236}">
                <a16:creationId xmlns:a16="http://schemas.microsoft.com/office/drawing/2014/main" id="{F50F863B-46D7-08D6-CA8F-19E88D4B4348}"/>
              </a:ext>
            </a:extLst>
          </p:cNvPr>
          <p:cNvGrpSpPr/>
          <p:nvPr/>
        </p:nvGrpSpPr>
        <p:grpSpPr>
          <a:xfrm>
            <a:off x="4680236" y="9413407"/>
            <a:ext cx="856880" cy="807214"/>
            <a:chOff x="4680236" y="9413407"/>
            <a:chExt cx="856880" cy="807214"/>
          </a:xfrm>
        </p:grpSpPr>
        <p:sp>
          <p:nvSpPr>
            <p:cNvPr id="240" name="Textfeld 239">
              <a:extLst>
                <a:ext uri="{FF2B5EF4-FFF2-40B4-BE49-F238E27FC236}">
                  <a16:creationId xmlns:a16="http://schemas.microsoft.com/office/drawing/2014/main" id="{A8CC68EA-936F-0811-425B-209A76FDB7FE}"/>
                </a:ext>
              </a:extLst>
            </p:cNvPr>
            <p:cNvSpPr txBox="1"/>
            <p:nvPr/>
          </p:nvSpPr>
          <p:spPr>
            <a:xfrm>
              <a:off x="4680236" y="9413407"/>
              <a:ext cx="856880" cy="807214"/>
            </a:xfrm>
            <a:prstGeom prst="roundRect">
              <a:avLst>
                <a:gd name="adj" fmla="val 18295"/>
              </a:avLst>
            </a:prstGeom>
            <a:solidFill>
              <a:srgbClr val="1FA193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  <a:p>
              <a:pPr algn="ctr"/>
              <a:r>
                <a:rPr lang="de-DE" sz="1000" i="1" dirty="0">
                  <a:solidFill>
                    <a:schemeClr val="bg1"/>
                  </a:solidFill>
                  <a:latin typeface="Fredoka Regular" pitchFamily="2" charset="-79"/>
                  <a:cs typeface="Fredoka Regular" pitchFamily="2" charset="-79"/>
                </a:rPr>
                <a:t>Zusatz</a:t>
              </a:r>
            </a:p>
          </p:txBody>
        </p:sp>
        <p:pic>
          <p:nvPicPr>
            <p:cNvPr id="251" name="Grafik 250">
              <a:extLst>
                <a:ext uri="{FF2B5EF4-FFF2-40B4-BE49-F238E27FC236}">
                  <a16:creationId xmlns:a16="http://schemas.microsoft.com/office/drawing/2014/main" id="{7D850147-B322-9EA8-FC3E-19665F6E9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5001966" y="9452650"/>
              <a:ext cx="213420" cy="76221"/>
            </a:xfrm>
            <a:prstGeom prst="rect">
              <a:avLst/>
            </a:prstGeom>
          </p:spPr>
        </p:pic>
      </p:grpSp>
      <p:grpSp>
        <p:nvGrpSpPr>
          <p:cNvPr id="286" name="Gruppieren 285">
            <a:extLst>
              <a:ext uri="{FF2B5EF4-FFF2-40B4-BE49-F238E27FC236}">
                <a16:creationId xmlns:a16="http://schemas.microsoft.com/office/drawing/2014/main" id="{460FE9C0-5D68-E24C-EA97-1788729878CF}"/>
              </a:ext>
            </a:extLst>
          </p:cNvPr>
          <p:cNvGrpSpPr/>
          <p:nvPr/>
        </p:nvGrpSpPr>
        <p:grpSpPr>
          <a:xfrm>
            <a:off x="5637235" y="9413407"/>
            <a:ext cx="856880" cy="807214"/>
            <a:chOff x="5637235" y="9413407"/>
            <a:chExt cx="856880" cy="807214"/>
          </a:xfrm>
        </p:grpSpPr>
        <p:sp>
          <p:nvSpPr>
            <p:cNvPr id="241" name="Textfeld 240">
              <a:extLst>
                <a:ext uri="{FF2B5EF4-FFF2-40B4-BE49-F238E27FC236}">
                  <a16:creationId xmlns:a16="http://schemas.microsoft.com/office/drawing/2014/main" id="{79575354-29BE-3E94-C22A-20EAEE97B834}"/>
                </a:ext>
              </a:extLst>
            </p:cNvPr>
            <p:cNvSpPr txBox="1"/>
            <p:nvPr/>
          </p:nvSpPr>
          <p:spPr>
            <a:xfrm>
              <a:off x="5637235" y="9413407"/>
              <a:ext cx="856880" cy="807214"/>
            </a:xfrm>
            <a:prstGeom prst="roundRect">
              <a:avLst>
                <a:gd name="adj" fmla="val 18295"/>
              </a:avLst>
            </a:prstGeom>
            <a:solidFill>
              <a:srgbClr val="EA506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  <a:p>
              <a:pPr algn="ctr"/>
              <a:r>
                <a:rPr lang="de-DE" sz="1000" i="1" dirty="0">
                  <a:solidFill>
                    <a:schemeClr val="bg1"/>
                  </a:solidFill>
                  <a:latin typeface="Fredoka Regular" pitchFamily="2" charset="-79"/>
                  <a:cs typeface="Fredoka Regular" pitchFamily="2" charset="-79"/>
                </a:rPr>
                <a:t>Zusatz</a:t>
              </a:r>
            </a:p>
          </p:txBody>
        </p:sp>
        <p:pic>
          <p:nvPicPr>
            <p:cNvPr id="252" name="Grafik 251">
              <a:extLst>
                <a:ext uri="{FF2B5EF4-FFF2-40B4-BE49-F238E27FC236}">
                  <a16:creationId xmlns:a16="http://schemas.microsoft.com/office/drawing/2014/main" id="{D6EC41C8-610F-18FB-E18D-C9DBEBADC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5944246" y="9452650"/>
              <a:ext cx="213420" cy="76221"/>
            </a:xfrm>
            <a:prstGeom prst="rect">
              <a:avLst/>
            </a:prstGeom>
          </p:spPr>
        </p:pic>
      </p:grpSp>
      <p:grpSp>
        <p:nvGrpSpPr>
          <p:cNvPr id="287" name="Gruppieren 286">
            <a:extLst>
              <a:ext uri="{FF2B5EF4-FFF2-40B4-BE49-F238E27FC236}">
                <a16:creationId xmlns:a16="http://schemas.microsoft.com/office/drawing/2014/main" id="{966D0F20-9695-5C50-481B-798136DAE6E2}"/>
              </a:ext>
            </a:extLst>
          </p:cNvPr>
          <p:cNvGrpSpPr/>
          <p:nvPr/>
        </p:nvGrpSpPr>
        <p:grpSpPr>
          <a:xfrm>
            <a:off x="6604181" y="9413407"/>
            <a:ext cx="856880" cy="807214"/>
            <a:chOff x="6604181" y="9413407"/>
            <a:chExt cx="856880" cy="807214"/>
          </a:xfrm>
        </p:grpSpPr>
        <p:sp>
          <p:nvSpPr>
            <p:cNvPr id="242" name="Textfeld 241">
              <a:extLst>
                <a:ext uri="{FF2B5EF4-FFF2-40B4-BE49-F238E27FC236}">
                  <a16:creationId xmlns:a16="http://schemas.microsoft.com/office/drawing/2014/main" id="{E2C9B03D-E836-2654-588E-6697BBBC2882}"/>
                </a:ext>
              </a:extLst>
            </p:cNvPr>
            <p:cNvSpPr txBox="1"/>
            <p:nvPr/>
          </p:nvSpPr>
          <p:spPr>
            <a:xfrm>
              <a:off x="6604181" y="9413407"/>
              <a:ext cx="856880" cy="807214"/>
            </a:xfrm>
            <a:prstGeom prst="roundRect">
              <a:avLst>
                <a:gd name="adj" fmla="val 18295"/>
              </a:avLst>
            </a:prstGeom>
            <a:solidFill>
              <a:srgbClr val="283583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  <a:p>
              <a:pPr algn="ctr"/>
              <a:r>
                <a:rPr lang="de-DE" sz="1000" i="1" dirty="0">
                  <a:solidFill>
                    <a:schemeClr val="bg1"/>
                  </a:solidFill>
                  <a:latin typeface="Fredoka Regular" pitchFamily="2" charset="-79"/>
                  <a:cs typeface="Fredoka Regular" pitchFamily="2" charset="-79"/>
                </a:rPr>
                <a:t>Zusatz</a:t>
              </a:r>
            </a:p>
          </p:txBody>
        </p:sp>
        <p:pic>
          <p:nvPicPr>
            <p:cNvPr id="253" name="Grafik 252">
              <a:extLst>
                <a:ext uri="{FF2B5EF4-FFF2-40B4-BE49-F238E27FC236}">
                  <a16:creationId xmlns:a16="http://schemas.microsoft.com/office/drawing/2014/main" id="{1538ADCA-BA0B-AD6A-CFCD-86FA59DE7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6911192" y="9458346"/>
              <a:ext cx="213420" cy="76221"/>
            </a:xfrm>
            <a:prstGeom prst="rect">
              <a:avLst/>
            </a:prstGeom>
          </p:spPr>
        </p:pic>
      </p:grpSp>
      <p:grpSp>
        <p:nvGrpSpPr>
          <p:cNvPr id="288" name="Gruppieren 287">
            <a:extLst>
              <a:ext uri="{FF2B5EF4-FFF2-40B4-BE49-F238E27FC236}">
                <a16:creationId xmlns:a16="http://schemas.microsoft.com/office/drawing/2014/main" id="{175C0D49-E686-1988-D7D9-72D6ABA1AAF3}"/>
              </a:ext>
            </a:extLst>
          </p:cNvPr>
          <p:cNvGrpSpPr/>
          <p:nvPr/>
        </p:nvGrpSpPr>
        <p:grpSpPr>
          <a:xfrm>
            <a:off x="7539076" y="9413407"/>
            <a:ext cx="856880" cy="807214"/>
            <a:chOff x="7539076" y="9413407"/>
            <a:chExt cx="856880" cy="807214"/>
          </a:xfrm>
        </p:grpSpPr>
        <p:sp>
          <p:nvSpPr>
            <p:cNvPr id="243" name="Textfeld 242">
              <a:extLst>
                <a:ext uri="{FF2B5EF4-FFF2-40B4-BE49-F238E27FC236}">
                  <a16:creationId xmlns:a16="http://schemas.microsoft.com/office/drawing/2014/main" id="{93F766FC-CFCA-5FAF-6581-CEFFFD49A365}"/>
                </a:ext>
              </a:extLst>
            </p:cNvPr>
            <p:cNvSpPr txBox="1"/>
            <p:nvPr/>
          </p:nvSpPr>
          <p:spPr>
            <a:xfrm>
              <a:off x="7539076" y="9413407"/>
              <a:ext cx="856880" cy="807214"/>
            </a:xfrm>
            <a:prstGeom prst="roundRect">
              <a:avLst>
                <a:gd name="adj" fmla="val 18295"/>
              </a:avLst>
            </a:prstGeom>
            <a:solidFill>
              <a:srgbClr val="CD1719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  <a:p>
              <a:pPr algn="ctr"/>
              <a:r>
                <a:rPr lang="de-DE" sz="1000" i="1" dirty="0">
                  <a:solidFill>
                    <a:schemeClr val="bg1"/>
                  </a:solidFill>
                  <a:latin typeface="Fredoka Regular" pitchFamily="2" charset="-79"/>
                  <a:cs typeface="Fredoka Regular" pitchFamily="2" charset="-79"/>
                </a:rPr>
                <a:t>Zusatz</a:t>
              </a:r>
            </a:p>
          </p:txBody>
        </p:sp>
        <p:pic>
          <p:nvPicPr>
            <p:cNvPr id="254" name="Grafik 253">
              <a:extLst>
                <a:ext uri="{FF2B5EF4-FFF2-40B4-BE49-F238E27FC236}">
                  <a16:creationId xmlns:a16="http://schemas.microsoft.com/office/drawing/2014/main" id="{1C525A7F-692B-9F88-C3CA-7023AD0AE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860806" y="9458346"/>
              <a:ext cx="213420" cy="76221"/>
            </a:xfrm>
            <a:prstGeom prst="rect">
              <a:avLst/>
            </a:prstGeom>
          </p:spPr>
        </p:pic>
      </p:grpSp>
      <p:grpSp>
        <p:nvGrpSpPr>
          <p:cNvPr id="289" name="Gruppieren 288">
            <a:extLst>
              <a:ext uri="{FF2B5EF4-FFF2-40B4-BE49-F238E27FC236}">
                <a16:creationId xmlns:a16="http://schemas.microsoft.com/office/drawing/2014/main" id="{CF230A89-3119-9D6D-540E-F0CC094932D7}"/>
              </a:ext>
            </a:extLst>
          </p:cNvPr>
          <p:cNvGrpSpPr/>
          <p:nvPr/>
        </p:nvGrpSpPr>
        <p:grpSpPr>
          <a:xfrm>
            <a:off x="8529004" y="9413407"/>
            <a:ext cx="856880" cy="807214"/>
            <a:chOff x="8529004" y="9413407"/>
            <a:chExt cx="856880" cy="807214"/>
          </a:xfrm>
        </p:grpSpPr>
        <p:sp>
          <p:nvSpPr>
            <p:cNvPr id="244" name="Textfeld 243">
              <a:extLst>
                <a:ext uri="{FF2B5EF4-FFF2-40B4-BE49-F238E27FC236}">
                  <a16:creationId xmlns:a16="http://schemas.microsoft.com/office/drawing/2014/main" id="{A4644FB8-5B09-EB86-4FB3-9562663AAF3B}"/>
                </a:ext>
              </a:extLst>
            </p:cNvPr>
            <p:cNvSpPr txBox="1"/>
            <p:nvPr/>
          </p:nvSpPr>
          <p:spPr>
            <a:xfrm>
              <a:off x="8529004" y="9413407"/>
              <a:ext cx="856880" cy="807214"/>
            </a:xfrm>
            <a:prstGeom prst="roundRect">
              <a:avLst>
                <a:gd name="adj" fmla="val 18295"/>
              </a:avLst>
            </a:prstGeom>
            <a:solidFill>
              <a:srgbClr val="004C4C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  <a:p>
              <a:pPr algn="ctr"/>
              <a:r>
                <a:rPr lang="de-DE" sz="1000" i="1" dirty="0">
                  <a:solidFill>
                    <a:schemeClr val="bg1"/>
                  </a:solidFill>
                  <a:latin typeface="Fredoka Regular" pitchFamily="2" charset="-79"/>
                  <a:cs typeface="Fredoka Regular" pitchFamily="2" charset="-79"/>
                </a:rPr>
                <a:t>Zusatz</a:t>
              </a:r>
            </a:p>
          </p:txBody>
        </p:sp>
        <p:pic>
          <p:nvPicPr>
            <p:cNvPr id="255" name="Grafik 254">
              <a:extLst>
                <a:ext uri="{FF2B5EF4-FFF2-40B4-BE49-F238E27FC236}">
                  <a16:creationId xmlns:a16="http://schemas.microsoft.com/office/drawing/2014/main" id="{02C0AAE8-0920-5A8D-659A-D0544D7A4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8865451" y="9458346"/>
              <a:ext cx="213420" cy="76221"/>
            </a:xfrm>
            <a:prstGeom prst="rect">
              <a:avLst/>
            </a:prstGeom>
          </p:spPr>
        </p:pic>
      </p:grpSp>
      <p:grpSp>
        <p:nvGrpSpPr>
          <p:cNvPr id="290" name="Gruppieren 289">
            <a:extLst>
              <a:ext uri="{FF2B5EF4-FFF2-40B4-BE49-F238E27FC236}">
                <a16:creationId xmlns:a16="http://schemas.microsoft.com/office/drawing/2014/main" id="{9E911682-2D06-1BFD-38BD-084CC1E0A972}"/>
              </a:ext>
            </a:extLst>
          </p:cNvPr>
          <p:cNvGrpSpPr/>
          <p:nvPr/>
        </p:nvGrpSpPr>
        <p:grpSpPr>
          <a:xfrm>
            <a:off x="9483474" y="9413407"/>
            <a:ext cx="856880" cy="807214"/>
            <a:chOff x="9483474" y="9413407"/>
            <a:chExt cx="856880" cy="807214"/>
          </a:xfrm>
        </p:grpSpPr>
        <p:sp>
          <p:nvSpPr>
            <p:cNvPr id="245" name="Textfeld 244">
              <a:extLst>
                <a:ext uri="{FF2B5EF4-FFF2-40B4-BE49-F238E27FC236}">
                  <a16:creationId xmlns:a16="http://schemas.microsoft.com/office/drawing/2014/main" id="{5157D2DE-FF5C-99EA-E1EF-E3D9163E8F80}"/>
                </a:ext>
              </a:extLst>
            </p:cNvPr>
            <p:cNvSpPr txBox="1"/>
            <p:nvPr/>
          </p:nvSpPr>
          <p:spPr>
            <a:xfrm>
              <a:off x="9483474" y="9413407"/>
              <a:ext cx="856880" cy="807214"/>
            </a:xfrm>
            <a:prstGeom prst="roundRect">
              <a:avLst>
                <a:gd name="adj" fmla="val 18295"/>
              </a:avLst>
            </a:prstGeom>
            <a:solidFill>
              <a:srgbClr val="99AA69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  <a:p>
              <a:pPr algn="ctr"/>
              <a:r>
                <a:rPr lang="de-DE" sz="1000" i="1" dirty="0">
                  <a:solidFill>
                    <a:schemeClr val="bg1"/>
                  </a:solidFill>
                  <a:latin typeface="Fredoka Regular" pitchFamily="2" charset="-79"/>
                  <a:cs typeface="Fredoka Regular" pitchFamily="2" charset="-79"/>
                </a:rPr>
                <a:t>Zusatz</a:t>
              </a:r>
            </a:p>
          </p:txBody>
        </p:sp>
        <p:pic>
          <p:nvPicPr>
            <p:cNvPr id="256" name="Grafik 255">
              <a:extLst>
                <a:ext uri="{FF2B5EF4-FFF2-40B4-BE49-F238E27FC236}">
                  <a16:creationId xmlns:a16="http://schemas.microsoft.com/office/drawing/2014/main" id="{97431514-E2E9-0AEE-64F3-73F30E7CA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9805204" y="9458346"/>
              <a:ext cx="213420" cy="76221"/>
            </a:xfrm>
            <a:prstGeom prst="rect">
              <a:avLst/>
            </a:prstGeom>
          </p:spPr>
        </p:pic>
      </p:grpSp>
      <p:grpSp>
        <p:nvGrpSpPr>
          <p:cNvPr id="291" name="Gruppieren 290">
            <a:extLst>
              <a:ext uri="{FF2B5EF4-FFF2-40B4-BE49-F238E27FC236}">
                <a16:creationId xmlns:a16="http://schemas.microsoft.com/office/drawing/2014/main" id="{8CDDE8E6-A3C3-4B4F-F9A2-CD9D5EDC8F67}"/>
              </a:ext>
            </a:extLst>
          </p:cNvPr>
          <p:cNvGrpSpPr/>
          <p:nvPr/>
        </p:nvGrpSpPr>
        <p:grpSpPr>
          <a:xfrm>
            <a:off x="10489662" y="9413407"/>
            <a:ext cx="856880" cy="807214"/>
            <a:chOff x="10489662" y="9413407"/>
            <a:chExt cx="856880" cy="807214"/>
          </a:xfrm>
        </p:grpSpPr>
        <p:sp>
          <p:nvSpPr>
            <p:cNvPr id="246" name="Textfeld 245">
              <a:extLst>
                <a:ext uri="{FF2B5EF4-FFF2-40B4-BE49-F238E27FC236}">
                  <a16:creationId xmlns:a16="http://schemas.microsoft.com/office/drawing/2014/main" id="{D7CBD90B-3DDE-FA5E-433C-E67361EF7801}"/>
                </a:ext>
              </a:extLst>
            </p:cNvPr>
            <p:cNvSpPr txBox="1"/>
            <p:nvPr/>
          </p:nvSpPr>
          <p:spPr>
            <a:xfrm>
              <a:off x="10489662" y="9413407"/>
              <a:ext cx="856880" cy="807214"/>
            </a:xfrm>
            <a:prstGeom prst="roundRect">
              <a:avLst>
                <a:gd name="adj" fmla="val 18295"/>
              </a:avLst>
            </a:prstGeom>
            <a:solidFill>
              <a:srgbClr val="FFFFFF"/>
            </a:solidFill>
            <a:ln w="19050">
              <a:solidFill>
                <a:srgbClr val="20233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rgbClr val="202334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rgbClr val="202334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  <a:p>
              <a:pPr algn="ctr"/>
              <a:r>
                <a:rPr lang="de-DE" sz="1000" i="1" dirty="0">
                  <a:solidFill>
                    <a:srgbClr val="202334"/>
                  </a:solidFill>
                  <a:latin typeface="Fredoka Regular" pitchFamily="2" charset="-79"/>
                  <a:cs typeface="Fredoka Regular" pitchFamily="2" charset="-79"/>
                </a:rPr>
                <a:t>Zusatz</a:t>
              </a:r>
            </a:p>
          </p:txBody>
        </p:sp>
        <p:pic>
          <p:nvPicPr>
            <p:cNvPr id="257" name="Grafik 256">
              <a:extLst>
                <a:ext uri="{FF2B5EF4-FFF2-40B4-BE49-F238E27FC236}">
                  <a16:creationId xmlns:a16="http://schemas.microsoft.com/office/drawing/2014/main" id="{5D133312-9922-1A43-0B3B-EBD984552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11392" y="9458346"/>
              <a:ext cx="213420" cy="76221"/>
            </a:xfrm>
            <a:prstGeom prst="rect">
              <a:avLst/>
            </a:prstGeom>
          </p:spPr>
        </p:pic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5C4E0F24-54E3-38A3-BD20-54686D64FDF6}"/>
              </a:ext>
            </a:extLst>
          </p:cNvPr>
          <p:cNvGrpSpPr/>
          <p:nvPr/>
        </p:nvGrpSpPr>
        <p:grpSpPr>
          <a:xfrm>
            <a:off x="871815" y="11270031"/>
            <a:ext cx="2308715" cy="338138"/>
            <a:chOff x="871815" y="11162654"/>
            <a:chExt cx="2308715" cy="338138"/>
          </a:xfrm>
        </p:grpSpPr>
        <p:sp>
          <p:nvSpPr>
            <p:cNvPr id="2" name="Textplatzhalter 5">
              <a:extLst>
                <a:ext uri="{FF2B5EF4-FFF2-40B4-BE49-F238E27FC236}">
                  <a16:creationId xmlns:a16="http://schemas.microsoft.com/office/drawing/2014/main" id="{C40935D1-3696-F130-FD2D-35E15E568D9F}"/>
                </a:ext>
              </a:extLst>
            </p:cNvPr>
            <p:cNvSpPr txBox="1">
              <a:spLocks/>
            </p:cNvSpPr>
            <p:nvPr/>
          </p:nvSpPr>
          <p:spPr>
            <a:xfrm>
              <a:off x="1513655" y="11162654"/>
              <a:ext cx="1666875" cy="29845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202334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755980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2pPr>
              <a:lvl3pPr marL="151196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3pPr>
              <a:lvl4pPr marL="226794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4pPr>
              <a:lvl5pPr marL="302392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: Test XYZ</a:t>
              </a:r>
            </a:p>
          </p:txBody>
        </p:sp>
        <p:sp>
          <p:nvSpPr>
            <p:cNvPr id="3" name="Inhaltsplatzhalter 9">
              <a:extLst>
                <a:ext uri="{FF2B5EF4-FFF2-40B4-BE49-F238E27FC236}">
                  <a16:creationId xmlns:a16="http://schemas.microsoft.com/office/drawing/2014/main" id="{068C4C53-6836-5227-EE22-28F8547105BC}"/>
                </a:ext>
              </a:extLst>
            </p:cNvPr>
            <p:cNvSpPr txBox="1">
              <a:spLocks/>
            </p:cNvSpPr>
            <p:nvPr/>
          </p:nvSpPr>
          <p:spPr>
            <a:xfrm>
              <a:off x="871815" y="11162654"/>
              <a:ext cx="709609" cy="338138"/>
            </a:xfrm>
            <a:prstGeom prst="roundRect">
              <a:avLst/>
            </a:prstGeom>
            <a:solidFill>
              <a:srgbClr val="FFC00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1133970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995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4593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40191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>
                  <a:latin typeface="Fredoka Bold" pitchFamily="2" charset="-79"/>
                  <a:cs typeface="Fredoka Bold" pitchFamily="2" charset="-79"/>
                </a:rPr>
                <a:t>XYZ</a:t>
              </a:r>
            </a:p>
          </p:txBody>
        </p:sp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id="{4E28169B-30CA-BABF-C9D4-1653285E1DF6}"/>
              </a:ext>
            </a:extLst>
          </p:cNvPr>
          <p:cNvSpPr txBox="1"/>
          <p:nvPr/>
        </p:nvSpPr>
        <p:spPr>
          <a:xfrm>
            <a:off x="871815" y="10650213"/>
            <a:ext cx="6339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202334"/>
                </a:solidFill>
                <a:latin typeface="Fredoka Regular" pitchFamily="2" charset="-79"/>
                <a:cs typeface="Fredoka Regular" pitchFamily="2" charset="-79"/>
              </a:rPr>
              <a:t>Angaben in der Legende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C1AD021-74EF-4083-3C68-6FE44A428E30}"/>
              </a:ext>
            </a:extLst>
          </p:cNvPr>
          <p:cNvGrpSpPr/>
          <p:nvPr/>
        </p:nvGrpSpPr>
        <p:grpSpPr>
          <a:xfrm>
            <a:off x="871815" y="11761359"/>
            <a:ext cx="2308715" cy="338138"/>
            <a:chOff x="871815" y="11649948"/>
            <a:chExt cx="2308715" cy="338138"/>
          </a:xfrm>
        </p:grpSpPr>
        <p:sp>
          <p:nvSpPr>
            <p:cNvPr id="5" name="Textplatzhalter 5">
              <a:extLst>
                <a:ext uri="{FF2B5EF4-FFF2-40B4-BE49-F238E27FC236}">
                  <a16:creationId xmlns:a16="http://schemas.microsoft.com/office/drawing/2014/main" id="{33909345-21A8-D751-6789-DFA74DBBC061}"/>
                </a:ext>
              </a:extLst>
            </p:cNvPr>
            <p:cNvSpPr txBox="1">
              <a:spLocks/>
            </p:cNvSpPr>
            <p:nvPr/>
          </p:nvSpPr>
          <p:spPr>
            <a:xfrm>
              <a:off x="1513655" y="11649948"/>
              <a:ext cx="1666875" cy="29845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202334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755980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2pPr>
              <a:lvl3pPr marL="151196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3pPr>
              <a:lvl4pPr marL="226794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4pPr>
              <a:lvl5pPr marL="302392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: Test XYZ</a:t>
              </a:r>
            </a:p>
          </p:txBody>
        </p:sp>
        <p:sp>
          <p:nvSpPr>
            <p:cNvPr id="6" name="Inhaltsplatzhalter 9">
              <a:extLst>
                <a:ext uri="{FF2B5EF4-FFF2-40B4-BE49-F238E27FC236}">
                  <a16:creationId xmlns:a16="http://schemas.microsoft.com/office/drawing/2014/main" id="{1D91DDB4-241B-C0AA-5DB8-22161E43306A}"/>
                </a:ext>
              </a:extLst>
            </p:cNvPr>
            <p:cNvSpPr txBox="1">
              <a:spLocks/>
            </p:cNvSpPr>
            <p:nvPr/>
          </p:nvSpPr>
          <p:spPr>
            <a:xfrm>
              <a:off x="871815" y="11649948"/>
              <a:ext cx="709609" cy="338138"/>
            </a:xfrm>
            <a:prstGeom prst="roundRect">
              <a:avLst/>
            </a:prstGeom>
            <a:solidFill>
              <a:srgbClr val="3FA535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1133970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995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4593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40191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>
                  <a:latin typeface="Fredoka Bold" pitchFamily="2" charset="-79"/>
                  <a:cs typeface="Fredoka Bold" pitchFamily="2" charset="-79"/>
                </a:rPr>
                <a:t>XYZ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F8EADC2E-58A1-A026-9FDD-10DB0CC76D38}"/>
              </a:ext>
            </a:extLst>
          </p:cNvPr>
          <p:cNvGrpSpPr/>
          <p:nvPr/>
        </p:nvGrpSpPr>
        <p:grpSpPr>
          <a:xfrm>
            <a:off x="871815" y="12252687"/>
            <a:ext cx="2308715" cy="338138"/>
            <a:chOff x="871815" y="12137243"/>
            <a:chExt cx="2308715" cy="338138"/>
          </a:xfrm>
        </p:grpSpPr>
        <p:sp>
          <p:nvSpPr>
            <p:cNvPr id="7" name="Textplatzhalter 5">
              <a:extLst>
                <a:ext uri="{FF2B5EF4-FFF2-40B4-BE49-F238E27FC236}">
                  <a16:creationId xmlns:a16="http://schemas.microsoft.com/office/drawing/2014/main" id="{66C619D5-D3C9-27DD-2818-73C0472EE8DF}"/>
                </a:ext>
              </a:extLst>
            </p:cNvPr>
            <p:cNvSpPr txBox="1">
              <a:spLocks/>
            </p:cNvSpPr>
            <p:nvPr/>
          </p:nvSpPr>
          <p:spPr>
            <a:xfrm>
              <a:off x="1513655" y="12137243"/>
              <a:ext cx="1666875" cy="29845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202334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755980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2pPr>
              <a:lvl3pPr marL="151196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3pPr>
              <a:lvl4pPr marL="226794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4pPr>
              <a:lvl5pPr marL="302392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: Test XYZ</a:t>
              </a:r>
            </a:p>
          </p:txBody>
        </p:sp>
        <p:sp>
          <p:nvSpPr>
            <p:cNvPr id="8" name="Inhaltsplatzhalter 9">
              <a:extLst>
                <a:ext uri="{FF2B5EF4-FFF2-40B4-BE49-F238E27FC236}">
                  <a16:creationId xmlns:a16="http://schemas.microsoft.com/office/drawing/2014/main" id="{4586DE9C-193A-710A-F99A-B99D08AB00A9}"/>
                </a:ext>
              </a:extLst>
            </p:cNvPr>
            <p:cNvSpPr txBox="1">
              <a:spLocks/>
            </p:cNvSpPr>
            <p:nvPr/>
          </p:nvSpPr>
          <p:spPr>
            <a:xfrm>
              <a:off x="871815" y="12137243"/>
              <a:ext cx="709609" cy="338138"/>
            </a:xfrm>
            <a:prstGeom prst="roundRect">
              <a:avLst/>
            </a:prstGeom>
            <a:solidFill>
              <a:srgbClr val="EC6417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1133970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995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4593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40191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>
                  <a:latin typeface="Fredoka Bold" pitchFamily="2" charset="-79"/>
                  <a:cs typeface="Fredoka Bold" pitchFamily="2" charset="-79"/>
                </a:rPr>
                <a:t>XYZ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8F3358B-E1B5-B090-BF23-AB29C4B5BD59}"/>
              </a:ext>
            </a:extLst>
          </p:cNvPr>
          <p:cNvGrpSpPr/>
          <p:nvPr/>
        </p:nvGrpSpPr>
        <p:grpSpPr>
          <a:xfrm>
            <a:off x="871815" y="12744015"/>
            <a:ext cx="2308715" cy="338138"/>
            <a:chOff x="871815" y="12137243"/>
            <a:chExt cx="2308715" cy="338138"/>
          </a:xfrm>
        </p:grpSpPr>
        <p:sp>
          <p:nvSpPr>
            <p:cNvPr id="13" name="Textplatzhalter 5">
              <a:extLst>
                <a:ext uri="{FF2B5EF4-FFF2-40B4-BE49-F238E27FC236}">
                  <a16:creationId xmlns:a16="http://schemas.microsoft.com/office/drawing/2014/main" id="{39CA5FD2-129D-E84D-6C2D-5A9650B9959C}"/>
                </a:ext>
              </a:extLst>
            </p:cNvPr>
            <p:cNvSpPr txBox="1">
              <a:spLocks/>
            </p:cNvSpPr>
            <p:nvPr/>
          </p:nvSpPr>
          <p:spPr>
            <a:xfrm>
              <a:off x="1513655" y="12137243"/>
              <a:ext cx="1666875" cy="29845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202334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755980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2pPr>
              <a:lvl3pPr marL="151196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3pPr>
              <a:lvl4pPr marL="226794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4pPr>
              <a:lvl5pPr marL="302392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: Test XYZ</a:t>
              </a:r>
            </a:p>
          </p:txBody>
        </p:sp>
        <p:sp>
          <p:nvSpPr>
            <p:cNvPr id="14" name="Inhaltsplatzhalter 9">
              <a:extLst>
                <a:ext uri="{FF2B5EF4-FFF2-40B4-BE49-F238E27FC236}">
                  <a16:creationId xmlns:a16="http://schemas.microsoft.com/office/drawing/2014/main" id="{48D54FB5-0209-E41D-810C-2E186CBC8DFA}"/>
                </a:ext>
              </a:extLst>
            </p:cNvPr>
            <p:cNvSpPr txBox="1">
              <a:spLocks/>
            </p:cNvSpPr>
            <p:nvPr/>
          </p:nvSpPr>
          <p:spPr>
            <a:xfrm>
              <a:off x="871815" y="12137243"/>
              <a:ext cx="709609" cy="338138"/>
            </a:xfrm>
            <a:prstGeom prst="roundRect">
              <a:avLst/>
            </a:prstGeom>
            <a:solidFill>
              <a:srgbClr val="982A76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1133970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995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4593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40191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>
                  <a:latin typeface="Fredoka Bold" pitchFamily="2" charset="-79"/>
                  <a:cs typeface="Fredoka Bold" pitchFamily="2" charset="-79"/>
                </a:rPr>
                <a:t>XYZ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D8B31F15-CF0E-3C39-7E19-F21C28247462}"/>
              </a:ext>
            </a:extLst>
          </p:cNvPr>
          <p:cNvGrpSpPr/>
          <p:nvPr/>
        </p:nvGrpSpPr>
        <p:grpSpPr>
          <a:xfrm>
            <a:off x="871815" y="13235343"/>
            <a:ext cx="2308715" cy="338138"/>
            <a:chOff x="871815" y="12137243"/>
            <a:chExt cx="2308715" cy="338138"/>
          </a:xfrm>
        </p:grpSpPr>
        <p:sp>
          <p:nvSpPr>
            <p:cNvPr id="16" name="Textplatzhalter 5">
              <a:extLst>
                <a:ext uri="{FF2B5EF4-FFF2-40B4-BE49-F238E27FC236}">
                  <a16:creationId xmlns:a16="http://schemas.microsoft.com/office/drawing/2014/main" id="{5A3E7E54-019C-4667-79EA-FD3A10305EA8}"/>
                </a:ext>
              </a:extLst>
            </p:cNvPr>
            <p:cNvSpPr txBox="1">
              <a:spLocks/>
            </p:cNvSpPr>
            <p:nvPr/>
          </p:nvSpPr>
          <p:spPr>
            <a:xfrm>
              <a:off x="1513655" y="12137243"/>
              <a:ext cx="1666875" cy="29845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202334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755980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2pPr>
              <a:lvl3pPr marL="151196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3pPr>
              <a:lvl4pPr marL="226794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4pPr>
              <a:lvl5pPr marL="302392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: Test XYZ</a:t>
              </a:r>
            </a:p>
          </p:txBody>
        </p:sp>
        <p:sp>
          <p:nvSpPr>
            <p:cNvPr id="17" name="Inhaltsplatzhalter 9">
              <a:extLst>
                <a:ext uri="{FF2B5EF4-FFF2-40B4-BE49-F238E27FC236}">
                  <a16:creationId xmlns:a16="http://schemas.microsoft.com/office/drawing/2014/main" id="{C4A58C46-712E-1CA8-CF59-97E55267C567}"/>
                </a:ext>
              </a:extLst>
            </p:cNvPr>
            <p:cNvSpPr txBox="1">
              <a:spLocks/>
            </p:cNvSpPr>
            <p:nvPr/>
          </p:nvSpPr>
          <p:spPr>
            <a:xfrm>
              <a:off x="871815" y="12137243"/>
              <a:ext cx="709609" cy="338138"/>
            </a:xfrm>
            <a:prstGeom prst="roundRect">
              <a:avLst/>
            </a:prstGeom>
            <a:solidFill>
              <a:srgbClr val="1FA193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1133970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995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4593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40191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>
                  <a:latin typeface="Fredoka Bold" pitchFamily="2" charset="-79"/>
                  <a:cs typeface="Fredoka Bold" pitchFamily="2" charset="-79"/>
                </a:rPr>
                <a:t>XYZ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352FDF7F-4420-8135-63CA-977A14AEB31B}"/>
              </a:ext>
            </a:extLst>
          </p:cNvPr>
          <p:cNvGrpSpPr/>
          <p:nvPr/>
        </p:nvGrpSpPr>
        <p:grpSpPr>
          <a:xfrm>
            <a:off x="871815" y="13726671"/>
            <a:ext cx="2308715" cy="338138"/>
            <a:chOff x="871815" y="12137243"/>
            <a:chExt cx="2308715" cy="338138"/>
          </a:xfrm>
        </p:grpSpPr>
        <p:sp>
          <p:nvSpPr>
            <p:cNvPr id="19" name="Textplatzhalter 5">
              <a:extLst>
                <a:ext uri="{FF2B5EF4-FFF2-40B4-BE49-F238E27FC236}">
                  <a16:creationId xmlns:a16="http://schemas.microsoft.com/office/drawing/2014/main" id="{AD1B18F5-8ED6-098F-059B-E6765DED5A8C}"/>
                </a:ext>
              </a:extLst>
            </p:cNvPr>
            <p:cNvSpPr txBox="1">
              <a:spLocks/>
            </p:cNvSpPr>
            <p:nvPr/>
          </p:nvSpPr>
          <p:spPr>
            <a:xfrm>
              <a:off x="1513655" y="12137243"/>
              <a:ext cx="1666875" cy="29845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202334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755980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2pPr>
              <a:lvl3pPr marL="151196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3pPr>
              <a:lvl4pPr marL="226794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4pPr>
              <a:lvl5pPr marL="302392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: Test XYZ</a:t>
              </a:r>
            </a:p>
          </p:txBody>
        </p:sp>
        <p:sp>
          <p:nvSpPr>
            <p:cNvPr id="20" name="Inhaltsplatzhalter 9">
              <a:extLst>
                <a:ext uri="{FF2B5EF4-FFF2-40B4-BE49-F238E27FC236}">
                  <a16:creationId xmlns:a16="http://schemas.microsoft.com/office/drawing/2014/main" id="{AF3D752A-10D5-F595-6446-E4225AB310A4}"/>
                </a:ext>
              </a:extLst>
            </p:cNvPr>
            <p:cNvSpPr txBox="1">
              <a:spLocks/>
            </p:cNvSpPr>
            <p:nvPr/>
          </p:nvSpPr>
          <p:spPr>
            <a:xfrm>
              <a:off x="871815" y="12137243"/>
              <a:ext cx="709609" cy="338138"/>
            </a:xfrm>
            <a:prstGeom prst="roundRect">
              <a:avLst/>
            </a:prstGeom>
            <a:solidFill>
              <a:srgbClr val="EA5062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1133970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995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4593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40191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>
                  <a:latin typeface="Fredoka Bold" pitchFamily="2" charset="-79"/>
                  <a:cs typeface="Fredoka Bold" pitchFamily="2" charset="-79"/>
                </a:rPr>
                <a:t>XYZ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7EB0C21-D93D-C2B4-8D2E-5EEB4E15168F}"/>
              </a:ext>
            </a:extLst>
          </p:cNvPr>
          <p:cNvGrpSpPr/>
          <p:nvPr/>
        </p:nvGrpSpPr>
        <p:grpSpPr>
          <a:xfrm>
            <a:off x="3108607" y="11270031"/>
            <a:ext cx="2308715" cy="338138"/>
            <a:chOff x="871815" y="12137243"/>
            <a:chExt cx="2308715" cy="338138"/>
          </a:xfrm>
        </p:grpSpPr>
        <p:sp>
          <p:nvSpPr>
            <p:cNvPr id="23" name="Textplatzhalter 5">
              <a:extLst>
                <a:ext uri="{FF2B5EF4-FFF2-40B4-BE49-F238E27FC236}">
                  <a16:creationId xmlns:a16="http://schemas.microsoft.com/office/drawing/2014/main" id="{4584E894-4B79-A9AD-CA34-FD1E3B1BF7BC}"/>
                </a:ext>
              </a:extLst>
            </p:cNvPr>
            <p:cNvSpPr txBox="1">
              <a:spLocks/>
            </p:cNvSpPr>
            <p:nvPr/>
          </p:nvSpPr>
          <p:spPr>
            <a:xfrm>
              <a:off x="1513655" y="12137243"/>
              <a:ext cx="1666875" cy="29845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202334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755980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2pPr>
              <a:lvl3pPr marL="151196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3pPr>
              <a:lvl4pPr marL="226794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4pPr>
              <a:lvl5pPr marL="302392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: Test XYZ</a:t>
              </a:r>
            </a:p>
          </p:txBody>
        </p:sp>
        <p:sp>
          <p:nvSpPr>
            <p:cNvPr id="24" name="Inhaltsplatzhalter 9">
              <a:extLst>
                <a:ext uri="{FF2B5EF4-FFF2-40B4-BE49-F238E27FC236}">
                  <a16:creationId xmlns:a16="http://schemas.microsoft.com/office/drawing/2014/main" id="{6023BCC1-AE7D-1C80-2820-C0E28EE27E0A}"/>
                </a:ext>
              </a:extLst>
            </p:cNvPr>
            <p:cNvSpPr txBox="1">
              <a:spLocks/>
            </p:cNvSpPr>
            <p:nvPr/>
          </p:nvSpPr>
          <p:spPr>
            <a:xfrm>
              <a:off x="871815" y="12137243"/>
              <a:ext cx="709609" cy="338138"/>
            </a:xfrm>
            <a:prstGeom prst="roundRect">
              <a:avLst/>
            </a:prstGeom>
            <a:solidFill>
              <a:srgbClr val="283583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1133970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995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4593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40191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>
                  <a:latin typeface="Fredoka Bold" pitchFamily="2" charset="-79"/>
                  <a:cs typeface="Fredoka Bold" pitchFamily="2" charset="-79"/>
                </a:rPr>
                <a:t>XYZ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675458B1-D950-8FAA-578E-ADE268AAF5FD}"/>
              </a:ext>
            </a:extLst>
          </p:cNvPr>
          <p:cNvGrpSpPr/>
          <p:nvPr/>
        </p:nvGrpSpPr>
        <p:grpSpPr>
          <a:xfrm>
            <a:off x="3108607" y="11762680"/>
            <a:ext cx="2308715" cy="338138"/>
            <a:chOff x="871815" y="12137243"/>
            <a:chExt cx="2308715" cy="338138"/>
          </a:xfrm>
        </p:grpSpPr>
        <p:sp>
          <p:nvSpPr>
            <p:cNvPr id="26" name="Textplatzhalter 5">
              <a:extLst>
                <a:ext uri="{FF2B5EF4-FFF2-40B4-BE49-F238E27FC236}">
                  <a16:creationId xmlns:a16="http://schemas.microsoft.com/office/drawing/2014/main" id="{DCFB6889-10C4-69E5-FFC9-3483755AB8E5}"/>
                </a:ext>
              </a:extLst>
            </p:cNvPr>
            <p:cNvSpPr txBox="1">
              <a:spLocks/>
            </p:cNvSpPr>
            <p:nvPr/>
          </p:nvSpPr>
          <p:spPr>
            <a:xfrm>
              <a:off x="1513655" y="12137243"/>
              <a:ext cx="1666875" cy="29845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202334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755980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2pPr>
              <a:lvl3pPr marL="151196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3pPr>
              <a:lvl4pPr marL="226794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4pPr>
              <a:lvl5pPr marL="302392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: Test XYZ</a:t>
              </a:r>
            </a:p>
          </p:txBody>
        </p:sp>
        <p:sp>
          <p:nvSpPr>
            <p:cNvPr id="27" name="Inhaltsplatzhalter 9">
              <a:extLst>
                <a:ext uri="{FF2B5EF4-FFF2-40B4-BE49-F238E27FC236}">
                  <a16:creationId xmlns:a16="http://schemas.microsoft.com/office/drawing/2014/main" id="{D4F2712F-6AEA-FDCB-419A-EE4BED50B8D7}"/>
                </a:ext>
              </a:extLst>
            </p:cNvPr>
            <p:cNvSpPr txBox="1">
              <a:spLocks/>
            </p:cNvSpPr>
            <p:nvPr/>
          </p:nvSpPr>
          <p:spPr>
            <a:xfrm>
              <a:off x="871815" y="12137243"/>
              <a:ext cx="709609" cy="338138"/>
            </a:xfrm>
            <a:prstGeom prst="roundRect">
              <a:avLst/>
            </a:prstGeom>
            <a:solidFill>
              <a:srgbClr val="CD1719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1133970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995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4593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40191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>
                  <a:latin typeface="Fredoka Bold" pitchFamily="2" charset="-79"/>
                  <a:cs typeface="Fredoka Bold" pitchFamily="2" charset="-79"/>
                </a:rPr>
                <a:t>XYZ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7A660E25-140F-B452-CD59-AE3ACB22B723}"/>
              </a:ext>
            </a:extLst>
          </p:cNvPr>
          <p:cNvGrpSpPr/>
          <p:nvPr/>
        </p:nvGrpSpPr>
        <p:grpSpPr>
          <a:xfrm>
            <a:off x="3108607" y="12255329"/>
            <a:ext cx="2308715" cy="338138"/>
            <a:chOff x="871815" y="12137243"/>
            <a:chExt cx="2308715" cy="338138"/>
          </a:xfrm>
        </p:grpSpPr>
        <p:sp>
          <p:nvSpPr>
            <p:cNvPr id="33" name="Textplatzhalter 5">
              <a:extLst>
                <a:ext uri="{FF2B5EF4-FFF2-40B4-BE49-F238E27FC236}">
                  <a16:creationId xmlns:a16="http://schemas.microsoft.com/office/drawing/2014/main" id="{7FD10254-723C-4DF0-CA0F-4E2E55A60B1C}"/>
                </a:ext>
              </a:extLst>
            </p:cNvPr>
            <p:cNvSpPr txBox="1">
              <a:spLocks/>
            </p:cNvSpPr>
            <p:nvPr/>
          </p:nvSpPr>
          <p:spPr>
            <a:xfrm>
              <a:off x="1513655" y="12137243"/>
              <a:ext cx="1666875" cy="29845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202334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755980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2pPr>
              <a:lvl3pPr marL="151196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3pPr>
              <a:lvl4pPr marL="226794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4pPr>
              <a:lvl5pPr marL="302392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: Test XYZ</a:t>
              </a:r>
            </a:p>
          </p:txBody>
        </p:sp>
        <p:sp>
          <p:nvSpPr>
            <p:cNvPr id="34" name="Inhaltsplatzhalter 9">
              <a:extLst>
                <a:ext uri="{FF2B5EF4-FFF2-40B4-BE49-F238E27FC236}">
                  <a16:creationId xmlns:a16="http://schemas.microsoft.com/office/drawing/2014/main" id="{C90A6FC3-70B6-5D9C-2DAA-369FDCA40B1F}"/>
                </a:ext>
              </a:extLst>
            </p:cNvPr>
            <p:cNvSpPr txBox="1">
              <a:spLocks/>
            </p:cNvSpPr>
            <p:nvPr/>
          </p:nvSpPr>
          <p:spPr>
            <a:xfrm>
              <a:off x="871815" y="12137243"/>
              <a:ext cx="709609" cy="338138"/>
            </a:xfrm>
            <a:prstGeom prst="roundRect">
              <a:avLst/>
            </a:prstGeom>
            <a:solidFill>
              <a:srgbClr val="004C4C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1133970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995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4593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40191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>
                  <a:latin typeface="Fredoka Bold" pitchFamily="2" charset="-79"/>
                  <a:cs typeface="Fredoka Bold" pitchFamily="2" charset="-79"/>
                </a:rPr>
                <a:t>XYZ</a:t>
              </a: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1A5BFAD6-77C6-0396-0FD0-BD7D31F4C9D4}"/>
              </a:ext>
            </a:extLst>
          </p:cNvPr>
          <p:cNvGrpSpPr/>
          <p:nvPr/>
        </p:nvGrpSpPr>
        <p:grpSpPr>
          <a:xfrm>
            <a:off x="3108607" y="12747978"/>
            <a:ext cx="2308715" cy="338138"/>
            <a:chOff x="871815" y="12137243"/>
            <a:chExt cx="2308715" cy="338138"/>
          </a:xfrm>
        </p:grpSpPr>
        <p:sp>
          <p:nvSpPr>
            <p:cNvPr id="36" name="Textplatzhalter 5">
              <a:extLst>
                <a:ext uri="{FF2B5EF4-FFF2-40B4-BE49-F238E27FC236}">
                  <a16:creationId xmlns:a16="http://schemas.microsoft.com/office/drawing/2014/main" id="{08306950-B478-67C9-D734-F43375196C14}"/>
                </a:ext>
              </a:extLst>
            </p:cNvPr>
            <p:cNvSpPr txBox="1">
              <a:spLocks/>
            </p:cNvSpPr>
            <p:nvPr/>
          </p:nvSpPr>
          <p:spPr>
            <a:xfrm>
              <a:off x="1513655" y="12137243"/>
              <a:ext cx="1666875" cy="29845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202334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755980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2pPr>
              <a:lvl3pPr marL="151196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3pPr>
              <a:lvl4pPr marL="226794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4pPr>
              <a:lvl5pPr marL="302392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: Test XYZ</a:t>
              </a:r>
            </a:p>
          </p:txBody>
        </p:sp>
        <p:sp>
          <p:nvSpPr>
            <p:cNvPr id="37" name="Inhaltsplatzhalter 9">
              <a:extLst>
                <a:ext uri="{FF2B5EF4-FFF2-40B4-BE49-F238E27FC236}">
                  <a16:creationId xmlns:a16="http://schemas.microsoft.com/office/drawing/2014/main" id="{36B383CA-0789-8DD9-72BC-BB9C17E540CF}"/>
                </a:ext>
              </a:extLst>
            </p:cNvPr>
            <p:cNvSpPr txBox="1">
              <a:spLocks/>
            </p:cNvSpPr>
            <p:nvPr/>
          </p:nvSpPr>
          <p:spPr>
            <a:xfrm>
              <a:off x="871815" y="12137243"/>
              <a:ext cx="709609" cy="338138"/>
            </a:xfrm>
            <a:prstGeom prst="roundRect">
              <a:avLst/>
            </a:prstGeom>
            <a:solidFill>
              <a:srgbClr val="99AA69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1133970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995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4593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40191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>
                  <a:latin typeface="Fredoka Bold" pitchFamily="2" charset="-79"/>
                  <a:cs typeface="Fredoka Bold" pitchFamily="2" charset="-79"/>
                </a:rPr>
                <a:t>XYZ</a:t>
              </a:r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21BD1FEB-834A-0DE7-02A5-0604CCC27E55}"/>
              </a:ext>
            </a:extLst>
          </p:cNvPr>
          <p:cNvGrpSpPr/>
          <p:nvPr/>
        </p:nvGrpSpPr>
        <p:grpSpPr>
          <a:xfrm>
            <a:off x="3108607" y="13240628"/>
            <a:ext cx="2308715" cy="338138"/>
            <a:chOff x="871815" y="12137243"/>
            <a:chExt cx="2308715" cy="338138"/>
          </a:xfrm>
        </p:grpSpPr>
        <p:sp>
          <p:nvSpPr>
            <p:cNvPr id="39" name="Textplatzhalter 5">
              <a:extLst>
                <a:ext uri="{FF2B5EF4-FFF2-40B4-BE49-F238E27FC236}">
                  <a16:creationId xmlns:a16="http://schemas.microsoft.com/office/drawing/2014/main" id="{3A7648F5-1AE2-0AE9-C4C2-28A5BF09235A}"/>
                </a:ext>
              </a:extLst>
            </p:cNvPr>
            <p:cNvSpPr txBox="1">
              <a:spLocks/>
            </p:cNvSpPr>
            <p:nvPr/>
          </p:nvSpPr>
          <p:spPr>
            <a:xfrm>
              <a:off x="1513655" y="12137243"/>
              <a:ext cx="1666875" cy="29845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202334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755980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2pPr>
              <a:lvl3pPr marL="151196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3pPr>
              <a:lvl4pPr marL="226794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4pPr>
              <a:lvl5pPr marL="302392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: Test XYZ</a:t>
              </a:r>
            </a:p>
          </p:txBody>
        </p:sp>
        <p:sp>
          <p:nvSpPr>
            <p:cNvPr id="40" name="Inhaltsplatzhalter 9">
              <a:extLst>
                <a:ext uri="{FF2B5EF4-FFF2-40B4-BE49-F238E27FC236}">
                  <a16:creationId xmlns:a16="http://schemas.microsoft.com/office/drawing/2014/main" id="{1890334C-DFA3-0A76-EA06-997E51DC04A8}"/>
                </a:ext>
              </a:extLst>
            </p:cNvPr>
            <p:cNvSpPr txBox="1">
              <a:spLocks/>
            </p:cNvSpPr>
            <p:nvPr/>
          </p:nvSpPr>
          <p:spPr>
            <a:xfrm>
              <a:off x="871815" y="12137243"/>
              <a:ext cx="709609" cy="33813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202334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1133970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995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4593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40191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>
                  <a:solidFill>
                    <a:srgbClr val="202334"/>
                  </a:solidFill>
                  <a:latin typeface="Fredoka Bold" pitchFamily="2" charset="-79"/>
                  <a:cs typeface="Fredoka Bold" pitchFamily="2" charset="-79"/>
                </a:rPr>
                <a:t>XYZ</a:t>
              </a:r>
            </a:p>
          </p:txBody>
        </p:sp>
      </p:grpSp>
      <p:sp>
        <p:nvSpPr>
          <p:cNvPr id="41" name="Textfeld 40">
            <a:extLst>
              <a:ext uri="{FF2B5EF4-FFF2-40B4-BE49-F238E27FC236}">
                <a16:creationId xmlns:a16="http://schemas.microsoft.com/office/drawing/2014/main" id="{7DC4E487-2D39-C286-75C0-85C2D3881537}"/>
              </a:ext>
            </a:extLst>
          </p:cNvPr>
          <p:cNvSpPr txBox="1"/>
          <p:nvPr/>
        </p:nvSpPr>
        <p:spPr>
          <a:xfrm>
            <a:off x="871815" y="14441163"/>
            <a:ext cx="6339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202334"/>
                </a:solidFill>
                <a:latin typeface="Fredoka Regular" pitchFamily="2" charset="-79"/>
                <a:cs typeface="Fredoka Regular" pitchFamily="2" charset="-79"/>
              </a:rPr>
              <a:t>Infokasten für Extras/Hinweise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91AA2550-4412-96A5-E85B-0DA8AE921A98}"/>
              </a:ext>
            </a:extLst>
          </p:cNvPr>
          <p:cNvSpPr/>
          <p:nvPr/>
        </p:nvSpPr>
        <p:spPr>
          <a:xfrm>
            <a:off x="954127" y="15059228"/>
            <a:ext cx="3427373" cy="1073150"/>
          </a:xfrm>
          <a:prstGeom prst="rect">
            <a:avLst/>
          </a:prstGeom>
          <a:solidFill>
            <a:schemeClr val="bg1"/>
          </a:solidFill>
          <a:ln w="19050">
            <a:solidFill>
              <a:srgbClr val="2023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8000"/>
            <a:r>
              <a:rPr lang="de-DE" dirty="0">
                <a:solidFill>
                  <a:srgbClr val="202334"/>
                </a:solidFill>
                <a:latin typeface="Fredoka Regular" pitchFamily="2" charset="-79"/>
                <a:cs typeface="Fredoka Regular" pitchFamily="2" charset="-79"/>
              </a:rPr>
              <a:t>Hinweise</a:t>
            </a:r>
          </a:p>
        </p:txBody>
      </p: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2EAC1E99-1935-2B9D-9B3A-9EF524000FEC}"/>
              </a:ext>
            </a:extLst>
          </p:cNvPr>
          <p:cNvGrpSpPr/>
          <p:nvPr/>
        </p:nvGrpSpPr>
        <p:grpSpPr>
          <a:xfrm>
            <a:off x="698381" y="15353069"/>
            <a:ext cx="511492" cy="511492"/>
            <a:chOff x="670560" y="16032480"/>
            <a:chExt cx="584775" cy="584775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87AF9DF1-6E5A-4BA6-D0DD-C0E340849E77}"/>
                </a:ext>
              </a:extLst>
            </p:cNvPr>
            <p:cNvSpPr/>
            <p:nvPr/>
          </p:nvSpPr>
          <p:spPr>
            <a:xfrm>
              <a:off x="670560" y="16032480"/>
              <a:ext cx="584775" cy="584775"/>
            </a:xfrm>
            <a:prstGeom prst="ellipse">
              <a:avLst/>
            </a:prstGeom>
            <a:solidFill>
              <a:srgbClr val="20233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B03654BA-AE6E-2359-01C5-525E5CABAC23}"/>
                </a:ext>
              </a:extLst>
            </p:cNvPr>
            <p:cNvSpPr txBox="1"/>
            <p:nvPr/>
          </p:nvSpPr>
          <p:spPr>
            <a:xfrm>
              <a:off x="831992" y="16079159"/>
              <a:ext cx="2442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i</a:t>
              </a:r>
            </a:p>
          </p:txBody>
        </p:sp>
      </p:grpSp>
      <p:sp>
        <p:nvSpPr>
          <p:cNvPr id="60" name="Textfeld 59">
            <a:extLst>
              <a:ext uri="{FF2B5EF4-FFF2-40B4-BE49-F238E27FC236}">
                <a16:creationId xmlns:a16="http://schemas.microsoft.com/office/drawing/2014/main" id="{87A28569-696C-3159-FB24-CE3572840386}"/>
              </a:ext>
            </a:extLst>
          </p:cNvPr>
          <p:cNvSpPr txBox="1"/>
          <p:nvPr/>
        </p:nvSpPr>
        <p:spPr>
          <a:xfrm>
            <a:off x="2011223" y="1884973"/>
            <a:ext cx="910661" cy="817245"/>
          </a:xfrm>
          <a:prstGeom prst="roundRect">
            <a:avLst/>
          </a:prstGeom>
          <a:solidFill>
            <a:srgbClr val="2023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Zeugnis 2. Halb-jahr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0D54ADD3-F980-79C5-2E94-24059C2A62CF}"/>
              </a:ext>
            </a:extLst>
          </p:cNvPr>
          <p:cNvSpPr txBox="1"/>
          <p:nvPr/>
        </p:nvSpPr>
        <p:spPr>
          <a:xfrm>
            <a:off x="916742" y="1884973"/>
            <a:ext cx="910661" cy="817245"/>
          </a:xfrm>
          <a:prstGeom prst="roundRect">
            <a:avLst/>
          </a:prstGeom>
          <a:solidFill>
            <a:srgbClr val="2023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Zeugnis 1. Halb-jahr</a:t>
            </a:r>
          </a:p>
        </p:txBody>
      </p:sp>
    </p:spTree>
    <p:extLst>
      <p:ext uri="{BB962C8B-B14F-4D97-AF65-F5344CB8AC3E}">
        <p14:creationId xmlns:p14="http://schemas.microsoft.com/office/powerpoint/2010/main" val="3701854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019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42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322</Words>
  <Application>Microsoft Office PowerPoint</Application>
  <PresentationFormat>Benutzerdefiniert</PresentationFormat>
  <Paragraphs>155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Fredoka Regular</vt:lpstr>
      <vt:lpstr>Arial</vt:lpstr>
      <vt:lpstr>Fredoka Bold</vt:lpstr>
      <vt:lpstr>Calibri</vt:lpstr>
      <vt:lpstr>Calibri Light</vt:lpstr>
      <vt:lpstr>Office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Bernd Stratmann</dc:creator>
  <cp:lastModifiedBy>Nicol Sperling</cp:lastModifiedBy>
  <cp:revision>19</cp:revision>
  <dcterms:created xsi:type="dcterms:W3CDTF">2025-09-17T09:41:22Z</dcterms:created>
  <dcterms:modified xsi:type="dcterms:W3CDTF">2026-03-11T13:11:27Z</dcterms:modified>
</cp:coreProperties>
</file>