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2"/>
  </p:sldMasterIdLst>
  <p:notesMasterIdLst>
    <p:notesMasterId r:id="rId7"/>
  </p:notesMasterIdLst>
  <p:sldIdLst>
    <p:sldId id="256" r:id="rId3"/>
    <p:sldId id="258" r:id="rId4"/>
    <p:sldId id="257" r:id="rId5"/>
    <p:sldId id="259" r:id="rId6"/>
  </p:sldIdLst>
  <p:sldSz cx="7559675" cy="1069181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5C3808-7A9E-D603-5404-E759DF52D1C1}" name="Marleen Eggers" initials="ME" userId="8648cee4f545b23a"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a Rothmann" initials="LR" lastIdx="11" clrIdx="0">
    <p:extLst>
      <p:ext uri="{19B8F6BF-5375-455C-9EA6-DF929625EA0E}">
        <p15:presenceInfo xmlns:p15="http://schemas.microsoft.com/office/powerpoint/2012/main" userId="7d5e9d69f5ee064e" providerId="Windows Live"/>
      </p:ext>
    </p:extLst>
  </p:cmAuthor>
  <p:cmAuthor id="2" name="von Dapper-Saalfels, Tina" initials="vDST" lastIdx="2" clrIdx="1">
    <p:extLst>
      <p:ext uri="{19B8F6BF-5375-455C-9EA6-DF929625EA0E}">
        <p15:presenceInfo xmlns:p15="http://schemas.microsoft.com/office/powerpoint/2012/main" userId="S-1-5-21-1116318960-169062196-1480069825-378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48" d="100"/>
          <a:sy n="48" d="100"/>
        </p:scale>
        <p:origin x="204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r>
              <a:rPr lang="en-US" sz="1800" b="0" u="none" strike="noStrike">
                <a:solidFill>
                  <a:schemeClr val="dk1"/>
                </a:solidFill>
                <a:effectLst/>
                <a:uFillTx/>
                <a:latin typeface="Calibri"/>
              </a:rPr>
              <a:t>Folie mittels Klicken verschieben</a:t>
            </a:r>
          </a:p>
        </p:txBody>
      </p:sp>
      <p:sp>
        <p:nvSpPr>
          <p:cNvPr id="107"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indent="0">
              <a:buNone/>
            </a:pPr>
            <a:r>
              <a:rPr lang="de-DE" sz="2000" b="0" u="none" strike="noStrike">
                <a:solidFill>
                  <a:srgbClr val="000000"/>
                </a:solidFill>
                <a:effectLst/>
                <a:uFillTx/>
                <a:latin typeface="Calibri"/>
              </a:rPr>
              <a:t>Format der Notizen mittels Klicken bearbeiten</a:t>
            </a:r>
          </a:p>
        </p:txBody>
      </p:sp>
      <p:sp>
        <p:nvSpPr>
          <p:cNvPr id="108"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de-DE" sz="1400" b="0" u="none" strike="noStrike">
                <a:solidFill>
                  <a:srgbClr val="000000"/>
                </a:solidFill>
                <a:effectLst/>
                <a:uFillTx/>
                <a:latin typeface="Calibri"/>
              </a:rPr>
              <a:t>&lt;Kopfzeile&gt;</a:t>
            </a:r>
          </a:p>
        </p:txBody>
      </p:sp>
      <p:sp>
        <p:nvSpPr>
          <p:cNvPr id="109" name="PlaceHolder 4"/>
          <p:cNvSpPr>
            <a:spLocks noGrp="1"/>
          </p:cNvSpPr>
          <p:nvPr>
            <p:ph type="dt" idx="31"/>
          </p:nvPr>
        </p:nvSpPr>
        <p:spPr>
          <a:xfrm>
            <a:off x="4278960" y="0"/>
            <a:ext cx="3280680" cy="534240"/>
          </a:xfrm>
          <a:prstGeom prst="rect">
            <a:avLst/>
          </a:prstGeom>
          <a:noFill/>
          <a:ln w="0">
            <a:noFill/>
          </a:ln>
        </p:spPr>
        <p:txBody>
          <a:bodyPr lIns="0" tIns="0" rIns="0" bIns="0" anchor="t">
            <a:noAutofit/>
          </a:bodyPr>
          <a:lstStyle>
            <a:lvl1pPr indent="0" algn="r">
              <a:buNone/>
              <a:defRPr lang="de-DE" sz="1400" b="0" u="none" strike="noStrike">
                <a:solidFill>
                  <a:srgbClr val="000000"/>
                </a:solidFill>
                <a:effectLst/>
                <a:uFillTx/>
                <a:latin typeface="Calibri"/>
              </a:defRPr>
            </a:lvl1pPr>
          </a:lstStyle>
          <a:p>
            <a:pPr indent="0" algn="r">
              <a:buNone/>
            </a:pPr>
            <a:r>
              <a:rPr lang="de-DE" sz="1400" b="0" u="none" strike="noStrike">
                <a:solidFill>
                  <a:srgbClr val="000000"/>
                </a:solidFill>
                <a:effectLst/>
                <a:uFillTx/>
                <a:latin typeface="Calibri"/>
              </a:rPr>
              <a:t>&lt;Datum/Uhrzeit&gt;</a:t>
            </a:r>
          </a:p>
        </p:txBody>
      </p:sp>
      <p:sp>
        <p:nvSpPr>
          <p:cNvPr id="110" name="PlaceHolder 5"/>
          <p:cNvSpPr>
            <a:spLocks noGrp="1"/>
          </p:cNvSpPr>
          <p:nvPr>
            <p:ph type="ftr" idx="32"/>
          </p:nvPr>
        </p:nvSpPr>
        <p:spPr>
          <a:xfrm>
            <a:off x="0" y="10157400"/>
            <a:ext cx="3280680" cy="534240"/>
          </a:xfrm>
          <a:prstGeom prst="rect">
            <a:avLst/>
          </a:prstGeom>
          <a:noFill/>
          <a:ln w="0">
            <a:noFill/>
          </a:ln>
        </p:spPr>
        <p:txBody>
          <a:bodyPr lIns="0" tIns="0" rIns="0" bIns="0" anchor="b">
            <a:noAutofit/>
          </a:bodyPr>
          <a:lstStyle>
            <a:lvl1pPr indent="0">
              <a:buNone/>
              <a:defRPr lang="de-DE" sz="1400" b="0" u="none" strike="noStrike">
                <a:solidFill>
                  <a:srgbClr val="000000"/>
                </a:solidFill>
                <a:effectLst/>
                <a:uFillTx/>
                <a:latin typeface="Calibri"/>
              </a:defRPr>
            </a:lvl1pPr>
          </a:lstStyle>
          <a:p>
            <a:pPr indent="0">
              <a:buNone/>
            </a:pPr>
            <a:r>
              <a:rPr lang="de-DE" sz="1400" b="0" u="none" strike="noStrike">
                <a:solidFill>
                  <a:srgbClr val="000000"/>
                </a:solidFill>
                <a:effectLst/>
                <a:uFillTx/>
                <a:latin typeface="Calibri"/>
              </a:rPr>
              <a:t>&lt;Fußzeile&gt;</a:t>
            </a:r>
          </a:p>
        </p:txBody>
      </p:sp>
      <p:sp>
        <p:nvSpPr>
          <p:cNvPr id="111" name="PlaceHolder 6"/>
          <p:cNvSpPr>
            <a:spLocks noGrp="1"/>
          </p:cNvSpPr>
          <p:nvPr>
            <p:ph type="sldNum" idx="33"/>
          </p:nvPr>
        </p:nvSpPr>
        <p:spPr>
          <a:xfrm>
            <a:off x="4278960" y="10157400"/>
            <a:ext cx="3280680" cy="534240"/>
          </a:xfrm>
          <a:prstGeom prst="rect">
            <a:avLst/>
          </a:prstGeom>
          <a:noFill/>
          <a:ln w="0">
            <a:noFill/>
          </a:ln>
        </p:spPr>
        <p:txBody>
          <a:bodyPr lIns="0" tIns="0" rIns="0" bIns="0" anchor="b">
            <a:noAutofit/>
          </a:bodyPr>
          <a:lstStyle>
            <a:lvl1pPr indent="0" algn="r">
              <a:buNone/>
              <a:defRPr lang="de-DE" sz="1400" b="0" u="none" strike="noStrike">
                <a:solidFill>
                  <a:srgbClr val="000000"/>
                </a:solidFill>
                <a:effectLst/>
                <a:uFillTx/>
                <a:latin typeface="Calibri"/>
              </a:defRPr>
            </a:lvl1pPr>
          </a:lstStyle>
          <a:p>
            <a:pPr indent="0" algn="r">
              <a:buNone/>
            </a:pPr>
            <a:fld id="{B0D067B6-B49B-4B9B-BDB2-04FA43180E5F}" type="slidenum">
              <a:rPr lang="de-DE" sz="1400" b="0" u="none" strike="noStrike">
                <a:solidFill>
                  <a:srgbClr val="000000"/>
                </a:solidFill>
                <a:effectLst/>
                <a:uFillTx/>
                <a:latin typeface="Calibri"/>
              </a:rPr>
              <a:t>‹Nr.›</a:t>
            </a:fld>
            <a:endParaRPr lang="de-DE" sz="1400" b="0" u="none" strike="noStrike">
              <a:solidFill>
                <a:srgbClr val="000000"/>
              </a:solidFill>
              <a:effectLst/>
              <a:uFillTx/>
              <a:latin typeface="Calibri"/>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PlaceHolder 1"/>
          <p:cNvSpPr>
            <a:spLocks noGrp="1" noRot="1" noChangeAspect="1"/>
          </p:cNvSpPr>
          <p:nvPr>
            <p:ph type="sldImg"/>
          </p:nvPr>
        </p:nvSpPr>
        <p:spPr>
          <a:xfrm>
            <a:off x="0" y="0"/>
            <a:ext cx="0" cy="0"/>
          </a:xfrm>
          <a:prstGeom prst="rect">
            <a:avLst/>
          </a:prstGeom>
          <a:ln w="0">
            <a:noFill/>
          </a:ln>
        </p:spPr>
      </p:sp>
      <p:sp>
        <p:nvSpPr>
          <p:cNvPr id="126"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ctr">
            <a:noAutofit/>
          </a:bodyPr>
          <a:lstStyle/>
          <a:p>
            <a:pPr indent="0">
              <a:buNone/>
            </a:pPr>
            <a:endParaRPr lang="de-DE" sz="1800" b="0" u="none" strike="noStrike" dirty="0">
              <a:solidFill>
                <a:srgbClr val="000000"/>
              </a:solidFill>
              <a:effectLst/>
              <a:uFillTx/>
              <a:latin typeface="Calibri"/>
            </a:endParaRPr>
          </a:p>
        </p:txBody>
      </p:sp>
      <p:sp>
        <p:nvSpPr>
          <p:cNvPr id="127" name="PlaceHolder 3"/>
          <p:cNvSpPr>
            <a:spLocks noGrp="1"/>
          </p:cNvSpPr>
          <p:nvPr>
            <p:ph type="sldNum" idx="34"/>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de-DE" sz="1200" b="0" u="none" strike="noStrike">
                <a:solidFill>
                  <a:srgbClr val="000000"/>
                </a:solidFill>
                <a:effectLst/>
                <a:uFillTx/>
                <a:latin typeface="Calibri"/>
              </a:defRPr>
            </a:lvl1pPr>
          </a:lstStyle>
          <a:p>
            <a:pPr indent="0" algn="r">
              <a:lnSpc>
                <a:spcPct val="100000"/>
              </a:lnSpc>
              <a:buNone/>
            </a:pPr>
            <a:fld id="{03604285-C3B4-4A4C-9001-B0E7E2603259}" type="slidenum">
              <a:rPr lang="de-DE" sz="1200" b="0" u="none" strike="noStrike">
                <a:solidFill>
                  <a:srgbClr val="000000"/>
                </a:solidFill>
                <a:effectLst/>
                <a:uFillTx/>
                <a:latin typeface="Calibri"/>
              </a:rPr>
              <a:t>1</a:t>
            </a:fld>
            <a:endParaRPr lang="de-DE" sz="1200" b="0" u="none" strike="noStrike">
              <a:solidFill>
                <a:srgbClr val="000000"/>
              </a:solidFill>
              <a:effectLst/>
              <a:uFillTx/>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PlaceHolder 1"/>
          <p:cNvSpPr>
            <a:spLocks noGrp="1" noRot="1" noChangeAspect="1"/>
          </p:cNvSpPr>
          <p:nvPr>
            <p:ph type="sldImg"/>
          </p:nvPr>
        </p:nvSpPr>
        <p:spPr>
          <a:xfrm>
            <a:off x="0" y="0"/>
            <a:ext cx="0" cy="0"/>
          </a:xfrm>
          <a:prstGeom prst="rect">
            <a:avLst/>
          </a:prstGeom>
          <a:ln w="0">
            <a:noFill/>
          </a:ln>
        </p:spPr>
      </p:sp>
      <p:sp>
        <p:nvSpPr>
          <p:cNvPr id="126"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ctr">
            <a:noAutofit/>
          </a:bodyPr>
          <a:lstStyle/>
          <a:p>
            <a:pPr indent="0">
              <a:buNone/>
            </a:pPr>
            <a:endParaRPr lang="de-DE" sz="1800" b="0" u="none" strike="noStrike" dirty="0">
              <a:solidFill>
                <a:srgbClr val="000000"/>
              </a:solidFill>
              <a:effectLst/>
              <a:uFillTx/>
              <a:latin typeface="Calibri"/>
            </a:endParaRPr>
          </a:p>
        </p:txBody>
      </p:sp>
      <p:sp>
        <p:nvSpPr>
          <p:cNvPr id="127" name="PlaceHolder 3"/>
          <p:cNvSpPr>
            <a:spLocks noGrp="1"/>
          </p:cNvSpPr>
          <p:nvPr>
            <p:ph type="sldNum" idx="34"/>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de-DE" sz="1200" b="0" u="none" strike="noStrike">
                <a:solidFill>
                  <a:srgbClr val="000000"/>
                </a:solidFill>
                <a:effectLst/>
                <a:uFillTx/>
                <a:latin typeface="Calibri"/>
              </a:defRPr>
            </a:lvl1pPr>
          </a:lstStyle>
          <a:p>
            <a:pPr indent="0" algn="r">
              <a:lnSpc>
                <a:spcPct val="100000"/>
              </a:lnSpc>
              <a:buNone/>
            </a:pPr>
            <a:fld id="{03604285-C3B4-4A4C-9001-B0E7E2603259}" type="slidenum">
              <a:rPr lang="de-DE" sz="1200" b="0" u="none" strike="noStrike">
                <a:solidFill>
                  <a:srgbClr val="000000"/>
                </a:solidFill>
                <a:effectLst/>
                <a:uFillTx/>
                <a:latin typeface="Calibri"/>
              </a:rPr>
              <a:t>2</a:t>
            </a:fld>
            <a:endParaRPr lang="de-DE" sz="1200" b="0" u="none" strike="noStrike">
              <a:solidFill>
                <a:srgbClr val="000000"/>
              </a:solidFill>
              <a:effectLst/>
              <a:uFillTx/>
              <a:latin typeface="Calibri"/>
            </a:endParaRPr>
          </a:p>
        </p:txBody>
      </p:sp>
    </p:spTree>
    <p:extLst>
      <p:ext uri="{BB962C8B-B14F-4D97-AF65-F5344CB8AC3E}">
        <p14:creationId xmlns:p14="http://schemas.microsoft.com/office/powerpoint/2010/main" val="908039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PlaceHolder 1"/>
          <p:cNvSpPr>
            <a:spLocks noGrp="1" noRot="1" noChangeAspect="1"/>
          </p:cNvSpPr>
          <p:nvPr>
            <p:ph type="sldImg"/>
          </p:nvPr>
        </p:nvSpPr>
        <p:spPr>
          <a:xfrm>
            <a:off x="0" y="0"/>
            <a:ext cx="0" cy="0"/>
          </a:xfrm>
          <a:prstGeom prst="rect">
            <a:avLst/>
          </a:prstGeom>
          <a:ln w="0">
            <a:noFill/>
          </a:ln>
        </p:spPr>
      </p:sp>
      <p:sp>
        <p:nvSpPr>
          <p:cNvPr id="126"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ctr">
            <a:noAutofit/>
          </a:bodyPr>
          <a:lstStyle/>
          <a:p>
            <a:pPr indent="0">
              <a:buNone/>
            </a:pPr>
            <a:endParaRPr lang="de-DE" sz="1800" b="0" u="none" strike="noStrike">
              <a:solidFill>
                <a:srgbClr val="000000"/>
              </a:solidFill>
              <a:effectLst/>
              <a:uFillTx/>
              <a:latin typeface="Calibri"/>
            </a:endParaRPr>
          </a:p>
        </p:txBody>
      </p:sp>
      <p:sp>
        <p:nvSpPr>
          <p:cNvPr id="127" name="PlaceHolder 3"/>
          <p:cNvSpPr>
            <a:spLocks noGrp="1"/>
          </p:cNvSpPr>
          <p:nvPr>
            <p:ph type="sldNum" idx="34"/>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de-DE" sz="1200" b="0" u="none" strike="noStrike">
                <a:solidFill>
                  <a:srgbClr val="000000"/>
                </a:solidFill>
                <a:effectLst/>
                <a:uFillTx/>
                <a:latin typeface="Calibri"/>
              </a:defRPr>
            </a:lvl1pPr>
          </a:lstStyle>
          <a:p>
            <a:pPr indent="0" algn="r">
              <a:lnSpc>
                <a:spcPct val="100000"/>
              </a:lnSpc>
              <a:buNone/>
            </a:pPr>
            <a:fld id="{03604285-C3B4-4A4C-9001-B0E7E2603259}" type="slidenum">
              <a:rPr lang="de-DE" sz="1200" b="0" u="none" strike="noStrike">
                <a:solidFill>
                  <a:srgbClr val="000000"/>
                </a:solidFill>
                <a:effectLst/>
                <a:uFillTx/>
                <a:latin typeface="Calibri"/>
              </a:rPr>
              <a:t>3</a:t>
            </a:fld>
            <a:endParaRPr lang="de-DE" sz="1200" b="0" u="none" strike="noStrike">
              <a:solidFill>
                <a:srgbClr val="000000"/>
              </a:solidFill>
              <a:effectLst/>
              <a:uFillTx/>
              <a:latin typeface="Calibri"/>
            </a:endParaRPr>
          </a:p>
        </p:txBody>
      </p:sp>
    </p:spTree>
    <p:extLst>
      <p:ext uri="{BB962C8B-B14F-4D97-AF65-F5344CB8AC3E}">
        <p14:creationId xmlns:p14="http://schemas.microsoft.com/office/powerpoint/2010/main" val="526205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PlaceHolder 1"/>
          <p:cNvSpPr>
            <a:spLocks noGrp="1" noRot="1" noChangeAspect="1"/>
          </p:cNvSpPr>
          <p:nvPr>
            <p:ph type="sldImg"/>
          </p:nvPr>
        </p:nvSpPr>
        <p:spPr>
          <a:xfrm>
            <a:off x="0" y="0"/>
            <a:ext cx="0" cy="0"/>
          </a:xfrm>
          <a:prstGeom prst="rect">
            <a:avLst/>
          </a:prstGeom>
          <a:ln w="0">
            <a:noFill/>
          </a:ln>
        </p:spPr>
      </p:sp>
      <p:sp>
        <p:nvSpPr>
          <p:cNvPr id="126" name="PlaceHolder 2"/>
          <p:cNvSpPr>
            <a:spLocks noGrp="1"/>
          </p:cNvSpPr>
          <p:nvPr>
            <p:ph type="body"/>
          </p:nvPr>
        </p:nvSpPr>
        <p:spPr>
          <a:xfrm>
            <a:off x="685800" y="4400640"/>
            <a:ext cx="5486040" cy="3600000"/>
          </a:xfrm>
          <a:prstGeom prst="rect">
            <a:avLst/>
          </a:prstGeom>
          <a:noFill/>
          <a:ln w="0">
            <a:noFill/>
          </a:ln>
        </p:spPr>
        <p:txBody>
          <a:bodyPr lIns="91440" tIns="45720" rIns="91440" bIns="45720" anchor="ctr">
            <a:noAutofit/>
          </a:bodyPr>
          <a:lstStyle/>
          <a:p>
            <a:pPr indent="0">
              <a:buNone/>
            </a:pPr>
            <a:endParaRPr lang="de-DE" sz="1800" b="0" u="none" strike="noStrike" dirty="0">
              <a:solidFill>
                <a:srgbClr val="000000"/>
              </a:solidFill>
              <a:effectLst/>
              <a:uFillTx/>
              <a:latin typeface="Calibri"/>
            </a:endParaRPr>
          </a:p>
        </p:txBody>
      </p:sp>
      <p:sp>
        <p:nvSpPr>
          <p:cNvPr id="127" name="PlaceHolder 3"/>
          <p:cNvSpPr>
            <a:spLocks noGrp="1"/>
          </p:cNvSpPr>
          <p:nvPr>
            <p:ph type="sldNum" idx="34"/>
          </p:nvPr>
        </p:nvSpPr>
        <p:spPr>
          <a:xfrm>
            <a:off x="3884760" y="8685360"/>
            <a:ext cx="2971440" cy="458280"/>
          </a:xfrm>
          <a:prstGeom prst="rect">
            <a:avLst/>
          </a:prstGeom>
          <a:noFill/>
          <a:ln w="0">
            <a:noFill/>
          </a:ln>
        </p:spPr>
        <p:txBody>
          <a:bodyPr lIns="91440" tIns="45720" rIns="91440" bIns="45720" anchor="b">
            <a:noAutofit/>
          </a:bodyPr>
          <a:lstStyle>
            <a:lvl1pPr indent="0" algn="r">
              <a:lnSpc>
                <a:spcPct val="100000"/>
              </a:lnSpc>
              <a:buNone/>
              <a:defRPr lang="de-DE" sz="1200" b="0" u="none" strike="noStrike">
                <a:solidFill>
                  <a:srgbClr val="000000"/>
                </a:solidFill>
                <a:effectLst/>
                <a:uFillTx/>
                <a:latin typeface="Calibri"/>
              </a:defRPr>
            </a:lvl1pPr>
          </a:lstStyle>
          <a:p>
            <a:pPr indent="0" algn="r">
              <a:lnSpc>
                <a:spcPct val="100000"/>
              </a:lnSpc>
              <a:buNone/>
            </a:pPr>
            <a:fld id="{03604285-C3B4-4A4C-9001-B0E7E2603259}" type="slidenum">
              <a:rPr lang="de-DE" sz="1200" b="0" u="none" strike="noStrike">
                <a:solidFill>
                  <a:srgbClr val="000000"/>
                </a:solidFill>
                <a:effectLst/>
                <a:uFillTx/>
                <a:latin typeface="Calibri"/>
              </a:rPr>
              <a:t>4</a:t>
            </a:fld>
            <a:endParaRPr lang="de-DE" sz="1200" b="0" u="none" strike="noStrike">
              <a:solidFill>
                <a:srgbClr val="000000"/>
              </a:solidFill>
              <a:effectLst/>
              <a:uFillTx/>
              <a:latin typeface="Calibri"/>
            </a:endParaRPr>
          </a:p>
        </p:txBody>
      </p:sp>
    </p:spTree>
    <p:extLst>
      <p:ext uri="{BB962C8B-B14F-4D97-AF65-F5344CB8AC3E}">
        <p14:creationId xmlns:p14="http://schemas.microsoft.com/office/powerpoint/2010/main" val="9752962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hyperlink" Target="https://creativecommons.org/licenses/by/4.0/legalcode.de" TargetMode="External"/><Relationship Id="rId4" Type="http://schemas.openxmlformats.org/officeDocument/2006/relationships/image" Target="../media/image3.jpeg"/><Relationship Id="rId9"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s://creativecommons.org/licenses/by/4.0/legalcode.de" TargetMode="External"/><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s://creativecommons.org/licenses/by/4.0/legalcode.de" TargetMode="External"/><Relationship Id="rId3" Type="http://schemas.openxmlformats.org/officeDocument/2006/relationships/image" Target="../media/image10.png"/><Relationship Id="rId7"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0.png"/><Relationship Id="rId7"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jpeg"/><Relationship Id="rId4" Type="http://schemas.openxmlformats.org/officeDocument/2006/relationships/image" Target="../media/image11.png"/><Relationship Id="rId9" Type="http://schemas.openxmlformats.org/officeDocument/2006/relationships/hyperlink" Target="https://creativecommons.org/licenses/by/4.0/legalcode.de" TargetMode="Externa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Überschrift einzeilig">
    <p:bg>
      <p:bgPr>
        <a:solidFill>
          <a:srgbClr val="FFFFFF"/>
        </a:solidFill>
        <a:effectLst/>
      </p:bgPr>
    </p:bg>
    <p:spTree>
      <p:nvGrpSpPr>
        <p:cNvPr id="1" name=""/>
        <p:cNvGrpSpPr/>
        <p:nvPr/>
      </p:nvGrpSpPr>
      <p:grpSpPr>
        <a:xfrm>
          <a:off x="0" y="0"/>
          <a:ext cx="0" cy="0"/>
          <a:chOff x="0" y="0"/>
          <a:chExt cx="0" cy="0"/>
        </a:xfrm>
      </p:grpSpPr>
      <p:pic>
        <p:nvPicPr>
          <p:cNvPr id="2" name="Grafik 6"/>
          <p:cNvPicPr/>
          <p:nvPr/>
        </p:nvPicPr>
        <p:blipFill>
          <a:blip r:embed="rId2">
            <a:extLst>
              <a:ext uri="{96DAC541-7B7A-43D3-8B79-37D633B846F1}">
                <asvg:svgBlip xmlns:asvg="http://schemas.microsoft.com/office/drawing/2016/SVG/main" r:embed="rId3"/>
              </a:ext>
            </a:extLst>
          </a:blip>
          <a:stretch/>
        </p:blipFill>
        <p:spPr>
          <a:xfrm>
            <a:off x="0" y="9840600"/>
            <a:ext cx="7559280" cy="851040"/>
          </a:xfrm>
          <a:prstGeom prst="rect">
            <a:avLst/>
          </a:prstGeom>
          <a:noFill/>
          <a:ln w="0">
            <a:noFill/>
          </a:ln>
        </p:spPr>
      </p:pic>
      <p:pic>
        <p:nvPicPr>
          <p:cNvPr id="3" name="Grafik 7"/>
          <p:cNvPicPr/>
          <p:nvPr/>
        </p:nvPicPr>
        <p:blipFill>
          <a:blip r:embed="rId4"/>
          <a:stretch/>
        </p:blipFill>
        <p:spPr>
          <a:xfrm>
            <a:off x="4758120" y="10108080"/>
            <a:ext cx="1418760" cy="366480"/>
          </a:xfrm>
          <a:prstGeom prst="rect">
            <a:avLst/>
          </a:prstGeom>
          <a:noFill/>
          <a:ln w="0">
            <a:noFill/>
          </a:ln>
        </p:spPr>
      </p:pic>
      <p:pic>
        <p:nvPicPr>
          <p:cNvPr id="4" name="Grafik 10"/>
          <p:cNvPicPr/>
          <p:nvPr/>
        </p:nvPicPr>
        <p:blipFill>
          <a:blip r:embed="rId5">
            <a:extLst>
              <a:ext uri="{96DAC541-7B7A-43D3-8B79-37D633B846F1}">
                <asvg:svgBlip xmlns:asvg="http://schemas.microsoft.com/office/drawing/2016/SVG/main" r:embed="rId6"/>
              </a:ext>
            </a:extLst>
          </a:blip>
          <a:stretch/>
        </p:blipFill>
        <p:spPr>
          <a:xfrm>
            <a:off x="719280" y="1210320"/>
            <a:ext cx="745560" cy="89640"/>
          </a:xfrm>
          <a:prstGeom prst="rect">
            <a:avLst/>
          </a:prstGeom>
          <a:noFill/>
          <a:ln w="0">
            <a:noFill/>
          </a:ln>
        </p:spPr>
      </p:pic>
      <p:sp>
        <p:nvSpPr>
          <p:cNvPr id="5" name="PlaceHolder 1"/>
          <p:cNvSpPr>
            <a:spLocks noGrp="1"/>
          </p:cNvSpPr>
          <p:nvPr>
            <p:ph type="body" hasCustomPrompt="1"/>
          </p:nvPr>
        </p:nvSpPr>
        <p:spPr>
          <a:xfrm>
            <a:off x="719280" y="611280"/>
            <a:ext cx="5905080" cy="30600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2800" b="0" u="none" strike="noStrike">
                <a:solidFill>
                  <a:schemeClr val="dk1"/>
                </a:solidFill>
                <a:effectLst/>
                <a:uFillTx/>
                <a:latin typeface="Fredoka bold"/>
                <a:ea typeface="Arial"/>
              </a:rPr>
              <a:t>Überschrift einzeilig</a:t>
            </a:r>
            <a:endParaRPr lang="en-US" sz="2800" b="0" u="none" strike="noStrike">
              <a:solidFill>
                <a:srgbClr val="9D9D9C"/>
              </a:solidFill>
              <a:effectLst/>
              <a:uFillTx/>
              <a:latin typeface="Fredoka Light"/>
            </a:endParaRPr>
          </a:p>
        </p:txBody>
      </p:sp>
      <p:sp>
        <p:nvSpPr>
          <p:cNvPr id="6" name="PlaceHolder 2"/>
          <p:cNvSpPr>
            <a:spLocks noGrp="1"/>
          </p:cNvSpPr>
          <p:nvPr>
            <p:ph type="body" hasCustomPrompt="1"/>
          </p:nvPr>
        </p:nvSpPr>
        <p:spPr>
          <a:xfrm>
            <a:off x="719280" y="1601640"/>
            <a:ext cx="5905080" cy="1453320"/>
          </a:xfrm>
          <a:prstGeom prst="rect">
            <a:avLst/>
          </a:prstGeom>
          <a:noFill/>
          <a:ln w="0">
            <a:noFill/>
          </a:ln>
        </p:spPr>
        <p:txBody>
          <a:bodyPr lIns="0" tIns="0" rIns="0" bIns="0" anchor="t">
            <a:noAutofit/>
          </a:bodyPr>
          <a:lstStyle/>
          <a:p>
            <a:pPr indent="0" algn="just" defTabSz="756000">
              <a:lnSpc>
                <a:spcPct val="90000"/>
              </a:lnSpc>
              <a:spcBef>
                <a:spcPts val="828"/>
              </a:spcBef>
              <a:buNone/>
              <a:tabLst>
                <a:tab pos="0" algn="l"/>
              </a:tabLst>
            </a:pPr>
            <a:r>
              <a:rPr lang="de-DE" sz="1500" b="0" u="none" strike="noStrike">
                <a:solidFill>
                  <a:schemeClr val="dk1"/>
                </a:solidFill>
                <a:effectLst/>
                <a:uFillTx/>
                <a:latin typeface="Fredoka regular"/>
                <a:ea typeface="Arial"/>
              </a:rPr>
              <a:t>Inhalt</a:t>
            </a:r>
            <a:endParaRPr lang="en-US" sz="1500" b="0" u="none" strike="noStrike">
              <a:solidFill>
                <a:srgbClr val="9D9D9C"/>
              </a:solidFill>
              <a:effectLst/>
              <a:uFillTx/>
              <a:latin typeface="Fredoka Light"/>
            </a:endParaRPr>
          </a:p>
        </p:txBody>
      </p:sp>
      <p:sp>
        <p:nvSpPr>
          <p:cNvPr id="7" name="PlaceHolder 3"/>
          <p:cNvSpPr>
            <a:spLocks noGrp="1"/>
          </p:cNvSpPr>
          <p:nvPr>
            <p:ph type="body" hasCustomPrompt="1"/>
          </p:nvPr>
        </p:nvSpPr>
        <p:spPr>
          <a:xfrm rot="16200000">
            <a:off x="-9244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rgbClr val="9D9D9C"/>
              </a:solidFill>
              <a:effectLst/>
              <a:uFillTx/>
              <a:latin typeface="Fredoka Light"/>
            </a:endParaRPr>
          </a:p>
        </p:txBody>
      </p:sp>
      <p:sp>
        <p:nvSpPr>
          <p:cNvPr id="8" name="PlaceHolder 4"/>
          <p:cNvSpPr>
            <a:spLocks noGrp="1"/>
          </p:cNvSpPr>
          <p:nvPr>
            <p:ph type="body" hasCustomPrompt="1"/>
          </p:nvPr>
        </p:nvSpPr>
        <p:spPr>
          <a:xfrm rot="16200000">
            <a:off x="56062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rgbClr val="9D9D9C"/>
              </a:solidFill>
              <a:effectLst/>
              <a:uFillTx/>
              <a:latin typeface="Fredoka Light"/>
            </a:endParaRPr>
          </a:p>
        </p:txBody>
      </p:sp>
      <p:pic>
        <p:nvPicPr>
          <p:cNvPr id="9" name="Grafik 2"/>
          <p:cNvPicPr/>
          <p:nvPr/>
        </p:nvPicPr>
        <p:blipFill>
          <a:blip r:embed="rId7"/>
          <a:stretch/>
        </p:blipFill>
        <p:spPr>
          <a:xfrm>
            <a:off x="6259320" y="9959400"/>
            <a:ext cx="1233720" cy="654840"/>
          </a:xfrm>
          <a:prstGeom prst="rect">
            <a:avLst/>
          </a:prstGeom>
          <a:noFill/>
          <a:ln w="0">
            <a:noFill/>
          </a:ln>
        </p:spPr>
      </p:pic>
      <p:grpSp>
        <p:nvGrpSpPr>
          <p:cNvPr id="10" name="Gruppieren 14"/>
          <p:cNvGrpSpPr/>
          <p:nvPr/>
        </p:nvGrpSpPr>
        <p:grpSpPr>
          <a:xfrm>
            <a:off x="3697560" y="9959400"/>
            <a:ext cx="817560" cy="633960"/>
            <a:chOff x="3697560" y="9959400"/>
            <a:chExt cx="817560" cy="633960"/>
          </a:xfrm>
        </p:grpSpPr>
        <p:pic>
          <p:nvPicPr>
            <p:cNvPr id="11" name="Grafik 11"/>
            <p:cNvPicPr/>
            <p:nvPr/>
          </p:nvPicPr>
          <p:blipFill>
            <a:blip r:embed="rId8"/>
            <a:stretch/>
          </p:blipFill>
          <p:spPr>
            <a:xfrm>
              <a:off x="3697560" y="10299960"/>
              <a:ext cx="817560" cy="293400"/>
            </a:xfrm>
            <a:prstGeom prst="rect">
              <a:avLst/>
            </a:prstGeom>
            <a:noFill/>
            <a:ln w="0">
              <a:noFill/>
            </a:ln>
          </p:spPr>
        </p:pic>
        <p:pic>
          <p:nvPicPr>
            <p:cNvPr id="12" name="Grafik 12"/>
            <p:cNvPicPr/>
            <p:nvPr/>
          </p:nvPicPr>
          <p:blipFill>
            <a:blip r:embed="rId9"/>
            <a:stretch/>
          </p:blipFill>
          <p:spPr>
            <a:xfrm>
              <a:off x="3712320" y="9959400"/>
              <a:ext cx="786240" cy="276840"/>
            </a:xfrm>
            <a:prstGeom prst="rect">
              <a:avLst/>
            </a:prstGeom>
            <a:noFill/>
            <a:ln w="0">
              <a:noFill/>
            </a:ln>
          </p:spPr>
        </p:pic>
      </p:grpSp>
      <p:sp>
        <p:nvSpPr>
          <p:cNvPr id="13" name="Textfeld 3"/>
          <p:cNvSpPr/>
          <p:nvPr/>
        </p:nvSpPr>
        <p:spPr>
          <a:xfrm>
            <a:off x="199440" y="9917640"/>
            <a:ext cx="3416040" cy="46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a:solidFill>
                  <a:srgbClr val="9D9D9C"/>
                </a:solidFill>
                <a:effectLst/>
                <a:uFillTx/>
                <a:latin typeface="Fredoka regular"/>
                <a:ea typeface="Arial"/>
              </a:rPr>
              <a:t>Dieses Dokument ist unter der Lizenz CC BY 4.0 veröffentlicht </a:t>
            </a:r>
            <a:endParaRPr lang="de-DE" sz="600" b="0" u="none" strike="noStrike">
              <a:solidFill>
                <a:srgbClr val="000000"/>
              </a:solidFill>
              <a:effectLst/>
              <a:uFillTx/>
              <a:latin typeface="Calibri"/>
            </a:endParaRPr>
          </a:p>
          <a:p>
            <a:pPr defTabSz="457200">
              <a:lnSpc>
                <a:spcPct val="100000"/>
              </a:lnSpc>
            </a:pPr>
            <a:r>
              <a:rPr lang="de-DE" sz="600" b="0" u="sng" strike="noStrike">
                <a:solidFill>
                  <a:srgbClr val="0563C1"/>
                </a:solidFill>
                <a:effectLst/>
                <a:uFillTx/>
                <a:latin typeface="Fredoka regular"/>
                <a:ea typeface="Arial"/>
                <a:hlinkClick r:id="rId10"/>
              </a:rPr>
              <a:t>https://creativecommons.org/licenses/by/4.0/legalcode.de</a:t>
            </a:r>
            <a:r>
              <a:rPr lang="de-DE" sz="600" b="0" u="none" strike="noStrike">
                <a:solidFill>
                  <a:srgbClr val="9D9D9C"/>
                </a:solidFill>
                <a:effectLst/>
                <a:uFillTx/>
                <a:latin typeface="Fredoka regular"/>
                <a:ea typeface="Arial"/>
              </a:rPr>
              <a:t>. Von der Lizenz ausgenommene Inhalte sind an den einzelnen Inhalten angegeben. Die Urheber:innen sollen bei der Weiterverwendung wie folgt angegeben werden DigiSchuKuMPK–CoP 3:</a:t>
            </a:r>
            <a:endParaRPr lang="de-DE" sz="600" b="0" u="none" strike="noStrike">
              <a:solidFill>
                <a:srgbClr val="000000"/>
              </a:solidFill>
              <a:effectLst/>
              <a:uFillTx/>
              <a:latin typeface="Calibri"/>
            </a:endParaRPr>
          </a:p>
        </p:txBody>
      </p:sp>
      <p:sp>
        <p:nvSpPr>
          <p:cNvPr id="14" name="PlaceHolder 5"/>
          <p:cNvSpPr>
            <a:spLocks noGrp="1"/>
          </p:cNvSpPr>
          <p:nvPr>
            <p:ph type="title"/>
          </p:nvPr>
        </p:nvSpPr>
        <p:spPr>
          <a:xfrm>
            <a:off x="377640" y="426240"/>
            <a:ext cx="6803280" cy="1784880"/>
          </a:xfrm>
          <a:prstGeom prst="rect">
            <a:avLst/>
          </a:prstGeom>
          <a:noFill/>
          <a:ln w="0">
            <a:noFill/>
          </a:ln>
        </p:spPr>
        <p:txBody>
          <a:bodyPr lIns="0" tIns="0" rIns="0" bIns="0" anchor="ctr">
            <a:noAutofit/>
          </a:bodyPr>
          <a:lstStyle/>
          <a:p>
            <a:pPr indent="0">
              <a:buNone/>
            </a:pPr>
            <a:r>
              <a:rPr lang="en-US" sz="1800" b="0" u="none" strike="noStrike">
                <a:solidFill>
                  <a:schemeClr val="dk1"/>
                </a:solidFill>
                <a:effectLst/>
                <a:uFillTx/>
                <a:latin typeface="Calibri"/>
              </a:rPr>
              <a:t>Format des Titeltextes durch Klicken bearbeiten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rgbClr val="FFFFFF"/>
        </a:solidFill>
        <a:effectLst/>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519840" y="569160"/>
            <a:ext cx="6519960" cy="2066400"/>
          </a:xfrm>
          <a:prstGeom prst="rect">
            <a:avLst/>
          </a:prstGeom>
          <a:noFill/>
          <a:ln w="0">
            <a:noFill/>
          </a:ln>
        </p:spPr>
        <p:txBody>
          <a:bodyPr lIns="91440" tIns="45720" rIns="91440" bIns="45720" anchor="ctr">
            <a:noAutofit/>
          </a:bodyPr>
          <a:lstStyle/>
          <a:p>
            <a:pPr indent="0" defTabSz="756000">
              <a:lnSpc>
                <a:spcPct val="90000"/>
              </a:lnSpc>
              <a:buNone/>
            </a:pPr>
            <a:r>
              <a:rPr lang="de-DE" sz="3650" b="0" u="none" strike="noStrike">
                <a:solidFill>
                  <a:schemeClr val="dk1"/>
                </a:solidFill>
                <a:effectLst/>
                <a:uFillTx/>
                <a:latin typeface="Calibri Light"/>
                <a:ea typeface="Arial"/>
              </a:rPr>
              <a:t>Mastertitelformat bearbeiten</a:t>
            </a:r>
            <a:endParaRPr lang="en-US" sz="3650" b="0" u="none" strike="noStrike">
              <a:solidFill>
                <a:schemeClr val="dk1"/>
              </a:solidFill>
              <a:effectLst/>
              <a:uFillTx/>
              <a:latin typeface="Calibri Light"/>
            </a:endParaRPr>
          </a:p>
        </p:txBody>
      </p:sp>
      <p:sp>
        <p:nvSpPr>
          <p:cNvPr id="79" name="PlaceHolder 2"/>
          <p:cNvSpPr>
            <a:spLocks noGrp="1"/>
          </p:cNvSpPr>
          <p:nvPr>
            <p:ph type="body"/>
          </p:nvPr>
        </p:nvSpPr>
        <p:spPr>
          <a:xfrm>
            <a:off x="519840" y="2846160"/>
            <a:ext cx="6519960" cy="6783480"/>
          </a:xfrm>
          <a:prstGeom prst="rect">
            <a:avLst/>
          </a:prstGeom>
          <a:noFill/>
          <a:ln w="0">
            <a:noFill/>
          </a:ln>
        </p:spPr>
        <p:txBody>
          <a:bodyPr lIns="91440" tIns="45720" rIns="91440" bIns="45720" anchor="t">
            <a:noAutofit/>
          </a:bodyPr>
          <a:lstStyle/>
          <a:p>
            <a:pPr marL="189000" indent="-189000" defTabSz="756000">
              <a:lnSpc>
                <a:spcPct val="90000"/>
              </a:lnSpc>
              <a:spcBef>
                <a:spcPts val="828"/>
              </a:spcBef>
              <a:buClr>
                <a:srgbClr val="000000"/>
              </a:buClr>
              <a:buFont typeface="Arial"/>
              <a:buChar char="•"/>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80" name="PlaceHolder 3"/>
          <p:cNvSpPr>
            <a:spLocks noGrp="1"/>
          </p:cNvSpPr>
          <p:nvPr>
            <p:ph type="dt" idx="16"/>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81" name="PlaceHolder 4"/>
          <p:cNvSpPr>
            <a:spLocks noGrp="1"/>
          </p:cNvSpPr>
          <p:nvPr>
            <p:ph type="ftr" idx="17"/>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82" name="PlaceHolder 5"/>
          <p:cNvSpPr>
            <a:spLocks noGrp="1"/>
          </p:cNvSpPr>
          <p:nvPr>
            <p:ph type="sldNum" idx="18"/>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27EA0D3D-C2A8-4597-9F98-E9F74B7E258D}"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Abschnitts-&#10;überschrift">
    <p:bg>
      <p:bgPr>
        <a:solidFill>
          <a:srgbClr val="FFFFFF"/>
        </a:solidFill>
        <a:effectLst/>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515880" y="2665440"/>
            <a:ext cx="6519960" cy="4447080"/>
          </a:xfrm>
          <a:prstGeom prst="rect">
            <a:avLst/>
          </a:prstGeom>
          <a:noFill/>
          <a:ln w="0">
            <a:noFill/>
          </a:ln>
        </p:spPr>
        <p:txBody>
          <a:bodyPr lIns="91440" tIns="45720" rIns="91440" bIns="45720" anchor="b">
            <a:noAutofit/>
          </a:bodyPr>
          <a:lstStyle/>
          <a:p>
            <a:pPr indent="0" defTabSz="756000">
              <a:lnSpc>
                <a:spcPct val="90000"/>
              </a:lnSpc>
              <a:buNone/>
            </a:pPr>
            <a:r>
              <a:rPr lang="de-DE" sz="4950" b="0" u="none" strike="noStrike">
                <a:solidFill>
                  <a:schemeClr val="dk1"/>
                </a:solidFill>
                <a:effectLst/>
                <a:uFillTx/>
                <a:latin typeface="Calibri Light"/>
                <a:ea typeface="Arial"/>
              </a:rPr>
              <a:t>Mastertitelformat bearbeiten</a:t>
            </a:r>
            <a:endParaRPr lang="en-US" sz="4950" b="0" u="none" strike="noStrike">
              <a:solidFill>
                <a:schemeClr val="dk1"/>
              </a:solidFill>
              <a:effectLst/>
              <a:uFillTx/>
              <a:latin typeface="Calibri Light"/>
            </a:endParaRPr>
          </a:p>
        </p:txBody>
      </p:sp>
      <p:sp>
        <p:nvSpPr>
          <p:cNvPr id="84" name="PlaceHolder 2"/>
          <p:cNvSpPr>
            <a:spLocks noGrp="1"/>
          </p:cNvSpPr>
          <p:nvPr>
            <p:ph type="body"/>
          </p:nvPr>
        </p:nvSpPr>
        <p:spPr>
          <a:xfrm>
            <a:off x="515880" y="7155000"/>
            <a:ext cx="6519960" cy="2338560"/>
          </a:xfrm>
          <a:prstGeom prst="rect">
            <a:avLst/>
          </a:prstGeom>
          <a:noFill/>
          <a:ln w="0">
            <a:noFill/>
          </a:ln>
        </p:spPr>
        <p:txBody>
          <a:bodyPr lIns="91440" tIns="45720" rIns="91440" bIns="45720" anchor="t">
            <a:noAutofit/>
          </a:bodyPr>
          <a:lstStyle/>
          <a:p>
            <a:pPr indent="0" defTabSz="756000">
              <a:lnSpc>
                <a:spcPct val="90000"/>
              </a:lnSpc>
              <a:spcBef>
                <a:spcPts val="828"/>
              </a:spcBef>
              <a:buNone/>
              <a:tabLst>
                <a:tab pos="0" algn="l"/>
              </a:tabLst>
            </a:pPr>
            <a:r>
              <a:rPr lang="de-DE" sz="2000" b="0" u="none" strike="noStrike">
                <a:solidFill>
                  <a:schemeClr val="dk1"/>
                </a:solidFill>
                <a:effectLst/>
                <a:uFillTx/>
                <a:latin typeface="Calibri"/>
                <a:ea typeface="Arial"/>
              </a:rPr>
              <a:t>Mastertextformat bearbeiten</a:t>
            </a:r>
            <a:endParaRPr lang="en-US" sz="2000" b="0" u="none" strike="noStrike">
              <a:solidFill>
                <a:schemeClr val="dk1"/>
              </a:solidFill>
              <a:effectLst/>
              <a:uFillTx/>
              <a:latin typeface="Calibri"/>
            </a:endParaRPr>
          </a:p>
        </p:txBody>
      </p:sp>
      <p:sp>
        <p:nvSpPr>
          <p:cNvPr id="85" name="PlaceHolder 3"/>
          <p:cNvSpPr>
            <a:spLocks noGrp="1"/>
          </p:cNvSpPr>
          <p:nvPr>
            <p:ph type="dt" idx="19"/>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86" name="PlaceHolder 4"/>
          <p:cNvSpPr>
            <a:spLocks noGrp="1"/>
          </p:cNvSpPr>
          <p:nvPr>
            <p:ph type="ftr" idx="20"/>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87" name="PlaceHolder 5"/>
          <p:cNvSpPr>
            <a:spLocks noGrp="1"/>
          </p:cNvSpPr>
          <p:nvPr>
            <p:ph type="sldNum" idx="21"/>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31C71B19-350F-4D6E-8298-3A6DC2851E52}"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Zwei Inhalte">
    <p:bg>
      <p:bgPr>
        <a:solidFill>
          <a:srgbClr val="FFFFFF"/>
        </a:solidFill>
        <a:effectLst/>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519840" y="569160"/>
            <a:ext cx="6519960" cy="2066400"/>
          </a:xfrm>
          <a:prstGeom prst="rect">
            <a:avLst/>
          </a:prstGeom>
          <a:noFill/>
          <a:ln w="0">
            <a:noFill/>
          </a:ln>
        </p:spPr>
        <p:txBody>
          <a:bodyPr lIns="91440" tIns="45720" rIns="91440" bIns="45720" anchor="ctr">
            <a:noAutofit/>
          </a:bodyPr>
          <a:lstStyle/>
          <a:p>
            <a:pPr indent="0" defTabSz="756000">
              <a:lnSpc>
                <a:spcPct val="90000"/>
              </a:lnSpc>
              <a:buNone/>
            </a:pPr>
            <a:r>
              <a:rPr lang="de-DE" sz="3650" b="0" u="none" strike="noStrike">
                <a:solidFill>
                  <a:schemeClr val="dk1"/>
                </a:solidFill>
                <a:effectLst/>
                <a:uFillTx/>
                <a:latin typeface="Calibri Light"/>
                <a:ea typeface="Arial"/>
              </a:rPr>
              <a:t>Mastertitelformat bearbeiten</a:t>
            </a:r>
            <a:endParaRPr lang="en-US" sz="3650" b="0" u="none" strike="noStrike">
              <a:solidFill>
                <a:schemeClr val="dk1"/>
              </a:solidFill>
              <a:effectLst/>
              <a:uFillTx/>
              <a:latin typeface="Calibri Light"/>
            </a:endParaRPr>
          </a:p>
        </p:txBody>
      </p:sp>
      <p:sp>
        <p:nvSpPr>
          <p:cNvPr id="89" name="PlaceHolder 2"/>
          <p:cNvSpPr>
            <a:spLocks noGrp="1"/>
          </p:cNvSpPr>
          <p:nvPr>
            <p:ph type="body"/>
          </p:nvPr>
        </p:nvSpPr>
        <p:spPr>
          <a:xfrm>
            <a:off x="519840" y="2846160"/>
            <a:ext cx="3212640" cy="6783480"/>
          </a:xfrm>
          <a:prstGeom prst="rect">
            <a:avLst/>
          </a:prstGeom>
          <a:noFill/>
          <a:ln w="0">
            <a:noFill/>
          </a:ln>
        </p:spPr>
        <p:txBody>
          <a:bodyPr lIns="91440" tIns="45720" rIns="91440" bIns="45720" anchor="t">
            <a:noAutofit/>
          </a:bodyPr>
          <a:lstStyle/>
          <a:p>
            <a:pPr marL="189000" indent="-189000" defTabSz="756000">
              <a:lnSpc>
                <a:spcPct val="90000"/>
              </a:lnSpc>
              <a:spcBef>
                <a:spcPts val="828"/>
              </a:spcBef>
              <a:buClr>
                <a:srgbClr val="000000"/>
              </a:buClr>
              <a:buFont typeface="Arial"/>
              <a:buChar char="•"/>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90" name="PlaceHolder 3"/>
          <p:cNvSpPr>
            <a:spLocks noGrp="1"/>
          </p:cNvSpPr>
          <p:nvPr>
            <p:ph type="body"/>
          </p:nvPr>
        </p:nvSpPr>
        <p:spPr>
          <a:xfrm>
            <a:off x="3827160" y="2846160"/>
            <a:ext cx="3212640" cy="6783480"/>
          </a:xfrm>
          <a:prstGeom prst="rect">
            <a:avLst/>
          </a:prstGeom>
          <a:noFill/>
          <a:ln w="0">
            <a:noFill/>
          </a:ln>
        </p:spPr>
        <p:txBody>
          <a:bodyPr lIns="91440" tIns="45720" rIns="91440" bIns="45720" anchor="t">
            <a:noAutofit/>
          </a:bodyPr>
          <a:lstStyle/>
          <a:p>
            <a:pPr marL="189000" indent="-189000" defTabSz="756000">
              <a:lnSpc>
                <a:spcPct val="90000"/>
              </a:lnSpc>
              <a:spcBef>
                <a:spcPts val="828"/>
              </a:spcBef>
              <a:buClr>
                <a:srgbClr val="000000"/>
              </a:buClr>
              <a:buFont typeface="Arial"/>
              <a:buChar char="•"/>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91" name="PlaceHolder 4"/>
          <p:cNvSpPr>
            <a:spLocks noGrp="1"/>
          </p:cNvSpPr>
          <p:nvPr>
            <p:ph type="dt" idx="22"/>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92" name="PlaceHolder 5"/>
          <p:cNvSpPr>
            <a:spLocks noGrp="1"/>
          </p:cNvSpPr>
          <p:nvPr>
            <p:ph type="ftr" idx="23"/>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93" name="PlaceHolder 6"/>
          <p:cNvSpPr>
            <a:spLocks noGrp="1"/>
          </p:cNvSpPr>
          <p:nvPr>
            <p:ph type="sldNum" idx="24"/>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A5FF4FDD-4C47-43E0-84EC-82CBB5FBA170}"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ergleich">
    <p:bg>
      <p:bgPr>
        <a:solidFill>
          <a:srgbClr val="FFFFFF"/>
        </a:solidFill>
        <a:effectLst/>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520560" y="569160"/>
            <a:ext cx="6519960" cy="2066400"/>
          </a:xfrm>
          <a:prstGeom prst="rect">
            <a:avLst/>
          </a:prstGeom>
          <a:noFill/>
          <a:ln w="0">
            <a:noFill/>
          </a:ln>
        </p:spPr>
        <p:txBody>
          <a:bodyPr lIns="91440" tIns="45720" rIns="91440" bIns="45720" anchor="ctr">
            <a:noAutofit/>
          </a:bodyPr>
          <a:lstStyle/>
          <a:p>
            <a:pPr indent="0" defTabSz="756000">
              <a:lnSpc>
                <a:spcPct val="90000"/>
              </a:lnSpc>
              <a:buNone/>
            </a:pPr>
            <a:r>
              <a:rPr lang="de-DE" sz="3650" b="0" u="none" strike="noStrike">
                <a:solidFill>
                  <a:schemeClr val="dk1"/>
                </a:solidFill>
                <a:effectLst/>
                <a:uFillTx/>
                <a:latin typeface="Calibri Light"/>
                <a:ea typeface="Arial"/>
              </a:rPr>
              <a:t>Mastertitelformat bearbeiten</a:t>
            </a:r>
            <a:endParaRPr lang="en-US" sz="3650" b="0" u="none" strike="noStrike">
              <a:solidFill>
                <a:schemeClr val="dk1"/>
              </a:solidFill>
              <a:effectLst/>
              <a:uFillTx/>
              <a:latin typeface="Calibri Light"/>
            </a:endParaRPr>
          </a:p>
        </p:txBody>
      </p:sp>
      <p:sp>
        <p:nvSpPr>
          <p:cNvPr id="95" name="PlaceHolder 2"/>
          <p:cNvSpPr>
            <a:spLocks noGrp="1"/>
          </p:cNvSpPr>
          <p:nvPr>
            <p:ph type="body"/>
          </p:nvPr>
        </p:nvSpPr>
        <p:spPr>
          <a:xfrm>
            <a:off x="520560" y="2621160"/>
            <a:ext cx="3197880" cy="1284120"/>
          </a:xfrm>
          <a:prstGeom prst="rect">
            <a:avLst/>
          </a:prstGeom>
          <a:noFill/>
          <a:ln w="0">
            <a:noFill/>
          </a:ln>
        </p:spPr>
        <p:txBody>
          <a:bodyPr lIns="91440" tIns="45720" rIns="91440" bIns="45720" anchor="b">
            <a:noAutofit/>
          </a:bodyPr>
          <a:lstStyle/>
          <a:p>
            <a:pPr indent="0" defTabSz="756000">
              <a:lnSpc>
                <a:spcPct val="90000"/>
              </a:lnSpc>
              <a:spcBef>
                <a:spcPts val="828"/>
              </a:spcBef>
              <a:buNone/>
              <a:tabLst>
                <a:tab pos="0" algn="l"/>
              </a:tabLst>
            </a:pPr>
            <a:r>
              <a:rPr lang="de-DE" sz="2000" b="1" u="none" strike="noStrike">
                <a:solidFill>
                  <a:schemeClr val="dk1"/>
                </a:solidFill>
                <a:effectLst/>
                <a:uFillTx/>
                <a:latin typeface="Calibri"/>
                <a:ea typeface="Arial"/>
              </a:rPr>
              <a:t>Mastertextformat bearbeiten</a:t>
            </a:r>
            <a:endParaRPr lang="en-US" sz="2000" b="0" u="none" strike="noStrike">
              <a:solidFill>
                <a:schemeClr val="dk1"/>
              </a:solidFill>
              <a:effectLst/>
              <a:uFillTx/>
              <a:latin typeface="Calibri"/>
            </a:endParaRPr>
          </a:p>
        </p:txBody>
      </p:sp>
      <p:sp>
        <p:nvSpPr>
          <p:cNvPr id="96" name="PlaceHolder 3"/>
          <p:cNvSpPr>
            <a:spLocks noGrp="1"/>
          </p:cNvSpPr>
          <p:nvPr>
            <p:ph type="body"/>
          </p:nvPr>
        </p:nvSpPr>
        <p:spPr>
          <a:xfrm>
            <a:off x="520560" y="3905640"/>
            <a:ext cx="3197880" cy="5744160"/>
          </a:xfrm>
          <a:prstGeom prst="rect">
            <a:avLst/>
          </a:prstGeom>
          <a:noFill/>
          <a:ln w="0">
            <a:noFill/>
          </a:ln>
        </p:spPr>
        <p:txBody>
          <a:bodyPr lIns="91440" tIns="45720" rIns="91440" bIns="45720" anchor="t">
            <a:noAutofit/>
          </a:bodyPr>
          <a:lstStyle/>
          <a:p>
            <a:pPr marL="189000" indent="-189000" defTabSz="756000">
              <a:lnSpc>
                <a:spcPct val="90000"/>
              </a:lnSpc>
              <a:spcBef>
                <a:spcPts val="828"/>
              </a:spcBef>
              <a:buClr>
                <a:srgbClr val="000000"/>
              </a:buClr>
              <a:buFont typeface="Arial"/>
              <a:buChar char="•"/>
              <a:tabLst>
                <a:tab pos="0" algn="l"/>
              </a:tabLst>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tabLst>
                <a:tab pos="0" algn="l"/>
              </a:tabLst>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tabLst>
                <a:tab pos="0" algn="l"/>
              </a:tabLst>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tabLst>
                <a:tab pos="0" algn="l"/>
              </a:tabLst>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tabLst>
                <a:tab pos="0" algn="l"/>
              </a:tabLst>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97" name="PlaceHolder 4"/>
          <p:cNvSpPr>
            <a:spLocks noGrp="1"/>
          </p:cNvSpPr>
          <p:nvPr>
            <p:ph type="body"/>
          </p:nvPr>
        </p:nvSpPr>
        <p:spPr>
          <a:xfrm>
            <a:off x="3827160" y="2621160"/>
            <a:ext cx="3213360" cy="1284120"/>
          </a:xfrm>
          <a:prstGeom prst="rect">
            <a:avLst/>
          </a:prstGeom>
          <a:noFill/>
          <a:ln w="0">
            <a:noFill/>
          </a:ln>
        </p:spPr>
        <p:txBody>
          <a:bodyPr lIns="91440" tIns="45720" rIns="91440" bIns="45720" anchor="b">
            <a:noAutofit/>
          </a:bodyPr>
          <a:lstStyle/>
          <a:p>
            <a:pPr indent="0" defTabSz="756000">
              <a:lnSpc>
                <a:spcPct val="90000"/>
              </a:lnSpc>
              <a:spcBef>
                <a:spcPts val="828"/>
              </a:spcBef>
              <a:buNone/>
              <a:tabLst>
                <a:tab pos="0" algn="l"/>
              </a:tabLst>
            </a:pPr>
            <a:r>
              <a:rPr lang="de-DE" sz="2000" b="1" u="none" strike="noStrike">
                <a:solidFill>
                  <a:schemeClr val="dk1"/>
                </a:solidFill>
                <a:effectLst/>
                <a:uFillTx/>
                <a:latin typeface="Calibri"/>
                <a:ea typeface="Arial"/>
              </a:rPr>
              <a:t>Mastertextformat bearbeiten</a:t>
            </a:r>
            <a:endParaRPr lang="en-US" sz="2000" b="0" u="none" strike="noStrike">
              <a:solidFill>
                <a:schemeClr val="dk1"/>
              </a:solidFill>
              <a:effectLst/>
              <a:uFillTx/>
              <a:latin typeface="Calibri"/>
            </a:endParaRPr>
          </a:p>
        </p:txBody>
      </p:sp>
      <p:sp>
        <p:nvSpPr>
          <p:cNvPr id="98" name="PlaceHolder 5"/>
          <p:cNvSpPr>
            <a:spLocks noGrp="1"/>
          </p:cNvSpPr>
          <p:nvPr>
            <p:ph type="body"/>
          </p:nvPr>
        </p:nvSpPr>
        <p:spPr>
          <a:xfrm>
            <a:off x="3827160" y="3905640"/>
            <a:ext cx="3213360" cy="5744160"/>
          </a:xfrm>
          <a:prstGeom prst="rect">
            <a:avLst/>
          </a:prstGeom>
          <a:noFill/>
          <a:ln w="0">
            <a:noFill/>
          </a:ln>
        </p:spPr>
        <p:txBody>
          <a:bodyPr lIns="91440" tIns="45720" rIns="91440" bIns="45720" anchor="t">
            <a:noAutofit/>
          </a:bodyPr>
          <a:lstStyle/>
          <a:p>
            <a:pPr marL="189000" indent="-189000" defTabSz="756000">
              <a:lnSpc>
                <a:spcPct val="90000"/>
              </a:lnSpc>
              <a:spcBef>
                <a:spcPts val="828"/>
              </a:spcBef>
              <a:buClr>
                <a:srgbClr val="000000"/>
              </a:buClr>
              <a:buFont typeface="Arial"/>
              <a:buChar char="•"/>
              <a:tabLst>
                <a:tab pos="0" algn="l"/>
              </a:tabLst>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tabLst>
                <a:tab pos="0" algn="l"/>
              </a:tabLst>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tabLst>
                <a:tab pos="0" algn="l"/>
              </a:tabLst>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tabLst>
                <a:tab pos="0" algn="l"/>
              </a:tabLst>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tabLst>
                <a:tab pos="0" algn="l"/>
              </a:tabLst>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99" name="PlaceHolder 6"/>
          <p:cNvSpPr>
            <a:spLocks noGrp="1"/>
          </p:cNvSpPr>
          <p:nvPr>
            <p:ph type="dt" idx="25"/>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100" name="PlaceHolder 7"/>
          <p:cNvSpPr>
            <a:spLocks noGrp="1"/>
          </p:cNvSpPr>
          <p:nvPr>
            <p:ph type="ftr" idx="26"/>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101" name="PlaceHolder 8"/>
          <p:cNvSpPr>
            <a:spLocks noGrp="1"/>
          </p:cNvSpPr>
          <p:nvPr>
            <p:ph type="sldNum" idx="27"/>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BEDA7FC2-2885-4E1D-B344-B2EB08CD3BF0}"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rgbClr val="FFFFFF"/>
        </a:solidFill>
        <a:effectLst/>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519840" y="569160"/>
            <a:ext cx="6519960" cy="2066400"/>
          </a:xfrm>
          <a:prstGeom prst="rect">
            <a:avLst/>
          </a:prstGeom>
          <a:noFill/>
          <a:ln w="0">
            <a:noFill/>
          </a:ln>
        </p:spPr>
        <p:txBody>
          <a:bodyPr lIns="91440" tIns="45720" rIns="91440" bIns="45720" anchor="ctr">
            <a:noAutofit/>
          </a:bodyPr>
          <a:lstStyle/>
          <a:p>
            <a:pPr indent="0" defTabSz="756000">
              <a:lnSpc>
                <a:spcPct val="90000"/>
              </a:lnSpc>
              <a:buNone/>
            </a:pPr>
            <a:r>
              <a:rPr lang="de-DE" sz="3650" b="0" u="none" strike="noStrike">
                <a:solidFill>
                  <a:schemeClr val="dk1"/>
                </a:solidFill>
                <a:effectLst/>
                <a:uFillTx/>
                <a:latin typeface="Calibri Light"/>
                <a:ea typeface="Arial"/>
              </a:rPr>
              <a:t>Mastertitelformat bearbeiten</a:t>
            </a:r>
            <a:endParaRPr lang="en-US" sz="3650" b="0" u="none" strike="noStrike">
              <a:solidFill>
                <a:schemeClr val="dk1"/>
              </a:solidFill>
              <a:effectLst/>
              <a:uFillTx/>
              <a:latin typeface="Calibri Light"/>
            </a:endParaRPr>
          </a:p>
        </p:txBody>
      </p:sp>
      <p:sp>
        <p:nvSpPr>
          <p:cNvPr id="103" name="PlaceHolder 2"/>
          <p:cNvSpPr>
            <a:spLocks noGrp="1"/>
          </p:cNvSpPr>
          <p:nvPr>
            <p:ph type="dt" idx="28"/>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104" name="PlaceHolder 3"/>
          <p:cNvSpPr>
            <a:spLocks noGrp="1"/>
          </p:cNvSpPr>
          <p:nvPr>
            <p:ph type="ftr" idx="29"/>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105" name="PlaceHolder 4"/>
          <p:cNvSpPr>
            <a:spLocks noGrp="1"/>
          </p:cNvSpPr>
          <p:nvPr>
            <p:ph type="sldNum" idx="30"/>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078445F4-3F30-4A5A-800D-209FC49FF11D}"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Überschrift einzeilig Seitenzahl">
    <p:bg>
      <p:bgPr>
        <a:solidFill>
          <a:srgbClr val="FFFFFF"/>
        </a:solidFill>
        <a:effectLst/>
      </p:bgPr>
    </p:bg>
    <p:spTree>
      <p:nvGrpSpPr>
        <p:cNvPr id="1" name=""/>
        <p:cNvGrpSpPr/>
        <p:nvPr/>
      </p:nvGrpSpPr>
      <p:grpSpPr>
        <a:xfrm>
          <a:off x="0" y="0"/>
          <a:ext cx="0" cy="0"/>
          <a:chOff x="0" y="0"/>
          <a:chExt cx="0" cy="0"/>
        </a:xfrm>
      </p:grpSpPr>
      <p:pic>
        <p:nvPicPr>
          <p:cNvPr id="40" name="Grafik 6"/>
          <p:cNvPicPr/>
          <p:nvPr/>
        </p:nvPicPr>
        <p:blipFill>
          <a:blip r:embed="rId2"/>
          <a:stretch/>
        </p:blipFill>
        <p:spPr>
          <a:xfrm>
            <a:off x="0" y="9840600"/>
            <a:ext cx="7559280" cy="851040"/>
          </a:xfrm>
          <a:prstGeom prst="rect">
            <a:avLst/>
          </a:prstGeom>
          <a:noFill/>
          <a:ln w="0">
            <a:noFill/>
          </a:ln>
        </p:spPr>
      </p:pic>
      <p:pic>
        <p:nvPicPr>
          <p:cNvPr id="41" name="Grafik 10"/>
          <p:cNvPicPr/>
          <p:nvPr/>
        </p:nvPicPr>
        <p:blipFill>
          <a:blip r:embed="rId3"/>
          <a:stretch/>
        </p:blipFill>
        <p:spPr>
          <a:xfrm>
            <a:off x="719280" y="1210320"/>
            <a:ext cx="745560" cy="89640"/>
          </a:xfrm>
          <a:prstGeom prst="rect">
            <a:avLst/>
          </a:prstGeom>
          <a:noFill/>
          <a:ln w="0">
            <a:noFill/>
          </a:ln>
        </p:spPr>
      </p:pic>
      <p:sp>
        <p:nvSpPr>
          <p:cNvPr id="42" name="PlaceHolder 1"/>
          <p:cNvSpPr>
            <a:spLocks noGrp="1"/>
          </p:cNvSpPr>
          <p:nvPr>
            <p:ph type="body" hasCustomPrompt="1"/>
          </p:nvPr>
        </p:nvSpPr>
        <p:spPr>
          <a:xfrm>
            <a:off x="719280" y="611280"/>
            <a:ext cx="5905080" cy="30600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2800" b="0" u="none" strike="noStrike">
                <a:solidFill>
                  <a:schemeClr val="dk1"/>
                </a:solidFill>
                <a:effectLst/>
                <a:uFillTx/>
                <a:latin typeface="Fredoka bold"/>
                <a:ea typeface="Arial"/>
              </a:rPr>
              <a:t>Überschrift einzeilig</a:t>
            </a:r>
            <a:endParaRPr lang="en-US" sz="2800" b="0" u="none" strike="noStrike">
              <a:solidFill>
                <a:srgbClr val="9D9D9C"/>
              </a:solidFill>
              <a:effectLst/>
              <a:uFillTx/>
              <a:latin typeface="Fredoka Light"/>
            </a:endParaRPr>
          </a:p>
        </p:txBody>
      </p:sp>
      <p:sp>
        <p:nvSpPr>
          <p:cNvPr id="43" name="PlaceHolder 2"/>
          <p:cNvSpPr>
            <a:spLocks noGrp="1"/>
          </p:cNvSpPr>
          <p:nvPr>
            <p:ph type="body" hasCustomPrompt="1"/>
          </p:nvPr>
        </p:nvSpPr>
        <p:spPr>
          <a:xfrm>
            <a:off x="719280" y="1601640"/>
            <a:ext cx="5905080" cy="1453320"/>
          </a:xfrm>
          <a:prstGeom prst="rect">
            <a:avLst/>
          </a:prstGeom>
          <a:noFill/>
          <a:ln w="0">
            <a:noFill/>
          </a:ln>
        </p:spPr>
        <p:txBody>
          <a:bodyPr lIns="0" tIns="0" rIns="0" bIns="0" anchor="t">
            <a:noAutofit/>
          </a:bodyPr>
          <a:lstStyle/>
          <a:p>
            <a:pPr indent="0" algn="just" defTabSz="756000">
              <a:lnSpc>
                <a:spcPct val="90000"/>
              </a:lnSpc>
              <a:spcBef>
                <a:spcPts val="828"/>
              </a:spcBef>
              <a:buNone/>
              <a:tabLst>
                <a:tab pos="0" algn="l"/>
              </a:tabLst>
            </a:pPr>
            <a:r>
              <a:rPr lang="de-DE" sz="1500" b="0" u="none" strike="noStrike">
                <a:solidFill>
                  <a:schemeClr val="dk1"/>
                </a:solidFill>
                <a:effectLst/>
                <a:uFillTx/>
                <a:latin typeface="Fredoka regular"/>
                <a:ea typeface="Arial"/>
              </a:rPr>
              <a:t>Inhalt</a:t>
            </a:r>
            <a:endParaRPr lang="en-US" sz="1500" b="0" u="none" strike="noStrike">
              <a:solidFill>
                <a:srgbClr val="9D9D9C"/>
              </a:solidFill>
              <a:effectLst/>
              <a:uFillTx/>
              <a:latin typeface="Fredoka Light"/>
            </a:endParaRPr>
          </a:p>
        </p:txBody>
      </p:sp>
      <p:sp>
        <p:nvSpPr>
          <p:cNvPr id="44" name="PlaceHolder 3"/>
          <p:cNvSpPr>
            <a:spLocks noGrp="1"/>
          </p:cNvSpPr>
          <p:nvPr>
            <p:ph type="body" hasCustomPrompt="1"/>
          </p:nvPr>
        </p:nvSpPr>
        <p:spPr>
          <a:xfrm rot="16200000">
            <a:off x="-9244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rgbClr val="9D9D9C"/>
              </a:solidFill>
              <a:effectLst/>
              <a:uFillTx/>
              <a:latin typeface="Fredoka Light"/>
            </a:endParaRPr>
          </a:p>
        </p:txBody>
      </p:sp>
      <p:sp>
        <p:nvSpPr>
          <p:cNvPr id="45" name="PlaceHolder 4"/>
          <p:cNvSpPr>
            <a:spLocks noGrp="1"/>
          </p:cNvSpPr>
          <p:nvPr>
            <p:ph type="body" hasCustomPrompt="1"/>
          </p:nvPr>
        </p:nvSpPr>
        <p:spPr>
          <a:xfrm rot="16200000">
            <a:off x="56062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rgbClr val="9D9D9C"/>
              </a:solidFill>
              <a:effectLst/>
              <a:uFillTx/>
              <a:latin typeface="Fredoka Light"/>
            </a:endParaRPr>
          </a:p>
        </p:txBody>
      </p:sp>
      <p:pic>
        <p:nvPicPr>
          <p:cNvPr id="46" name="Grafik 3"/>
          <p:cNvPicPr/>
          <p:nvPr/>
        </p:nvPicPr>
        <p:blipFill>
          <a:blip r:embed="rId4"/>
          <a:stretch/>
        </p:blipFill>
        <p:spPr>
          <a:xfrm>
            <a:off x="4758120" y="10108080"/>
            <a:ext cx="1418760" cy="366480"/>
          </a:xfrm>
          <a:prstGeom prst="rect">
            <a:avLst/>
          </a:prstGeom>
          <a:noFill/>
          <a:ln w="0">
            <a:noFill/>
          </a:ln>
        </p:spPr>
      </p:pic>
      <p:pic>
        <p:nvPicPr>
          <p:cNvPr id="47" name="Grafik 5"/>
          <p:cNvPicPr/>
          <p:nvPr/>
        </p:nvPicPr>
        <p:blipFill>
          <a:blip r:embed="rId5"/>
          <a:stretch/>
        </p:blipFill>
        <p:spPr>
          <a:xfrm>
            <a:off x="6259320" y="9959400"/>
            <a:ext cx="1233720" cy="654840"/>
          </a:xfrm>
          <a:prstGeom prst="rect">
            <a:avLst/>
          </a:prstGeom>
          <a:noFill/>
          <a:ln w="0">
            <a:noFill/>
          </a:ln>
        </p:spPr>
      </p:pic>
      <p:grpSp>
        <p:nvGrpSpPr>
          <p:cNvPr id="48" name="Gruppieren 11"/>
          <p:cNvGrpSpPr/>
          <p:nvPr/>
        </p:nvGrpSpPr>
        <p:grpSpPr>
          <a:xfrm>
            <a:off x="3697560" y="9959400"/>
            <a:ext cx="817560" cy="633960"/>
            <a:chOff x="3697560" y="9959400"/>
            <a:chExt cx="817560" cy="633960"/>
          </a:xfrm>
        </p:grpSpPr>
        <p:pic>
          <p:nvPicPr>
            <p:cNvPr id="49" name="Grafik 12"/>
            <p:cNvPicPr/>
            <p:nvPr/>
          </p:nvPicPr>
          <p:blipFill>
            <a:blip r:embed="rId6"/>
            <a:stretch/>
          </p:blipFill>
          <p:spPr>
            <a:xfrm>
              <a:off x="3697560" y="10299960"/>
              <a:ext cx="817560" cy="293400"/>
            </a:xfrm>
            <a:prstGeom prst="rect">
              <a:avLst/>
            </a:prstGeom>
            <a:noFill/>
            <a:ln w="0">
              <a:noFill/>
            </a:ln>
          </p:spPr>
        </p:pic>
        <p:pic>
          <p:nvPicPr>
            <p:cNvPr id="50" name="Grafik 13"/>
            <p:cNvPicPr/>
            <p:nvPr/>
          </p:nvPicPr>
          <p:blipFill>
            <a:blip r:embed="rId7"/>
            <a:stretch/>
          </p:blipFill>
          <p:spPr>
            <a:xfrm>
              <a:off x="3712320" y="9959400"/>
              <a:ext cx="786240" cy="276840"/>
            </a:xfrm>
            <a:prstGeom prst="rect">
              <a:avLst/>
            </a:prstGeom>
            <a:noFill/>
            <a:ln w="0">
              <a:noFill/>
            </a:ln>
          </p:spPr>
        </p:pic>
      </p:grpSp>
      <p:sp>
        <p:nvSpPr>
          <p:cNvPr id="51" name="Textfeld 1"/>
          <p:cNvSpPr/>
          <p:nvPr/>
        </p:nvSpPr>
        <p:spPr>
          <a:xfrm>
            <a:off x="199440" y="9917640"/>
            <a:ext cx="3416040" cy="46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a:solidFill>
                  <a:srgbClr val="9D9D9C"/>
                </a:solidFill>
                <a:effectLst/>
                <a:uFillTx/>
                <a:latin typeface="Fredoka regular"/>
                <a:ea typeface="Arial"/>
              </a:rPr>
              <a:t>Dieses Dokument ist unter der Lizenz CC BY 4.0 veröffentlicht </a:t>
            </a:r>
            <a:endParaRPr lang="de-DE" sz="600" b="0" u="none" strike="noStrike">
              <a:solidFill>
                <a:srgbClr val="000000"/>
              </a:solidFill>
              <a:effectLst/>
              <a:uFillTx/>
              <a:latin typeface="Calibri"/>
            </a:endParaRPr>
          </a:p>
          <a:p>
            <a:pPr defTabSz="457200">
              <a:lnSpc>
                <a:spcPct val="100000"/>
              </a:lnSpc>
            </a:pPr>
            <a:r>
              <a:rPr lang="de-DE" sz="600" b="0" u="sng" strike="noStrike">
                <a:solidFill>
                  <a:srgbClr val="0563C1"/>
                </a:solidFill>
                <a:effectLst/>
                <a:uFillTx/>
                <a:latin typeface="Fredoka regular"/>
                <a:ea typeface="Arial"/>
                <a:hlinkClick r:id="rId8"/>
              </a:rPr>
              <a:t>https://creativecommons.org/licenses/by/4.0/legalcode.de</a:t>
            </a:r>
            <a:r>
              <a:rPr lang="de-DE" sz="600" b="0" u="none" strike="noStrike">
                <a:solidFill>
                  <a:srgbClr val="9D9D9C"/>
                </a:solidFill>
                <a:effectLst/>
                <a:uFillTx/>
                <a:latin typeface="Fredoka regular"/>
                <a:ea typeface="Arial"/>
              </a:rPr>
              <a:t>. Von der Lizenz ausgenommene Inhalte sind an den einzelnen Inhalten angegeben. Die Urheber:innen sollen bei der Weiterverwendung wie folgt angegeben werden DigiSchuKuMPK–CoP 3:</a:t>
            </a:r>
            <a:endParaRPr lang="de-DE" sz="600" b="0" u="none" strike="noStrike">
              <a:solidFill>
                <a:srgbClr val="000000"/>
              </a:solidFill>
              <a:effectLst/>
              <a:uFillTx/>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Überschrift zweizeilig">
    <p:bg>
      <p:bgPr>
        <a:solidFill>
          <a:srgbClr val="FFFFFF"/>
        </a:solidFill>
        <a:effectLst/>
      </p:bgPr>
    </p:bg>
    <p:spTree>
      <p:nvGrpSpPr>
        <p:cNvPr id="1" name=""/>
        <p:cNvGrpSpPr/>
        <p:nvPr/>
      </p:nvGrpSpPr>
      <p:grpSpPr>
        <a:xfrm>
          <a:off x="0" y="0"/>
          <a:ext cx="0" cy="0"/>
          <a:chOff x="0" y="0"/>
          <a:chExt cx="0" cy="0"/>
        </a:xfrm>
      </p:grpSpPr>
      <p:pic>
        <p:nvPicPr>
          <p:cNvPr id="52" name="Grafik 6"/>
          <p:cNvPicPr/>
          <p:nvPr/>
        </p:nvPicPr>
        <p:blipFill>
          <a:blip r:embed="rId2"/>
          <a:stretch/>
        </p:blipFill>
        <p:spPr>
          <a:xfrm>
            <a:off x="0" y="9840600"/>
            <a:ext cx="7559280" cy="851040"/>
          </a:xfrm>
          <a:prstGeom prst="rect">
            <a:avLst/>
          </a:prstGeom>
          <a:noFill/>
          <a:ln w="0">
            <a:noFill/>
          </a:ln>
        </p:spPr>
      </p:pic>
      <p:pic>
        <p:nvPicPr>
          <p:cNvPr id="53" name="Grafik 10"/>
          <p:cNvPicPr/>
          <p:nvPr/>
        </p:nvPicPr>
        <p:blipFill>
          <a:blip r:embed="rId3"/>
          <a:stretch/>
        </p:blipFill>
        <p:spPr>
          <a:xfrm>
            <a:off x="719280" y="1610640"/>
            <a:ext cx="745560" cy="89640"/>
          </a:xfrm>
          <a:prstGeom prst="rect">
            <a:avLst/>
          </a:prstGeom>
          <a:noFill/>
          <a:ln w="0">
            <a:noFill/>
          </a:ln>
        </p:spPr>
      </p:pic>
      <p:sp>
        <p:nvSpPr>
          <p:cNvPr id="54" name="PlaceHolder 1"/>
          <p:cNvSpPr>
            <a:spLocks noGrp="1"/>
          </p:cNvSpPr>
          <p:nvPr>
            <p:ph type="body" hasCustomPrompt="1"/>
          </p:nvPr>
        </p:nvSpPr>
        <p:spPr>
          <a:xfrm>
            <a:off x="719280" y="543600"/>
            <a:ext cx="5905080" cy="776160"/>
          </a:xfrm>
          <a:prstGeom prst="rect">
            <a:avLst/>
          </a:prstGeom>
          <a:noFill/>
          <a:ln w="0">
            <a:noFill/>
          </a:ln>
        </p:spPr>
        <p:txBody>
          <a:bodyPr lIns="0" tIns="0" rIns="0" bIns="0" anchor="t">
            <a:noAutofit/>
          </a:bodyPr>
          <a:lstStyle/>
          <a:p>
            <a:pPr indent="0" defTabSz="756000">
              <a:lnSpc>
                <a:spcPts val="3359"/>
              </a:lnSpc>
              <a:spcBef>
                <a:spcPts val="828"/>
              </a:spcBef>
              <a:buNone/>
              <a:tabLst>
                <a:tab pos="0" algn="l"/>
              </a:tabLst>
            </a:pPr>
            <a:r>
              <a:rPr lang="de-DE" sz="2800" b="0" u="none" strike="noStrike">
                <a:solidFill>
                  <a:schemeClr val="dk1"/>
                </a:solidFill>
                <a:effectLst/>
                <a:uFillTx/>
                <a:latin typeface="Fredoka bold"/>
                <a:ea typeface="Arial"/>
              </a:rPr>
              <a:t>Überschrift                                            zweizeilig</a:t>
            </a:r>
            <a:endParaRPr lang="en-US" sz="2800" b="0" u="none" strike="noStrike">
              <a:solidFill>
                <a:srgbClr val="9D9D9C"/>
              </a:solidFill>
              <a:effectLst/>
              <a:uFillTx/>
              <a:latin typeface="Fredoka Light"/>
            </a:endParaRPr>
          </a:p>
        </p:txBody>
      </p:sp>
      <p:sp>
        <p:nvSpPr>
          <p:cNvPr id="55" name="PlaceHolder 2"/>
          <p:cNvSpPr>
            <a:spLocks noGrp="1"/>
          </p:cNvSpPr>
          <p:nvPr>
            <p:ph type="body" hasCustomPrompt="1"/>
          </p:nvPr>
        </p:nvSpPr>
        <p:spPr>
          <a:xfrm>
            <a:off x="719280" y="1996920"/>
            <a:ext cx="5905080" cy="1453320"/>
          </a:xfrm>
          <a:prstGeom prst="rect">
            <a:avLst/>
          </a:prstGeom>
          <a:noFill/>
          <a:ln w="0">
            <a:noFill/>
          </a:ln>
        </p:spPr>
        <p:txBody>
          <a:bodyPr lIns="0" tIns="0" rIns="0" bIns="0" anchor="t">
            <a:noAutofit/>
          </a:bodyPr>
          <a:lstStyle/>
          <a:p>
            <a:pPr indent="0" algn="just" defTabSz="756000">
              <a:lnSpc>
                <a:spcPct val="90000"/>
              </a:lnSpc>
              <a:spcBef>
                <a:spcPts val="828"/>
              </a:spcBef>
              <a:buNone/>
              <a:tabLst>
                <a:tab pos="0" algn="l"/>
              </a:tabLst>
            </a:pPr>
            <a:r>
              <a:rPr lang="de-DE" sz="1500" b="0" u="none" strike="noStrike">
                <a:solidFill>
                  <a:schemeClr val="dk1"/>
                </a:solidFill>
                <a:effectLst/>
                <a:uFillTx/>
                <a:latin typeface="Fredoka regular"/>
                <a:ea typeface="Arial"/>
              </a:rPr>
              <a:t>Inhalt</a:t>
            </a:r>
            <a:endParaRPr lang="en-US" sz="1500" b="0" u="none" strike="noStrike">
              <a:solidFill>
                <a:srgbClr val="9D9D9C"/>
              </a:solidFill>
              <a:effectLst/>
              <a:uFillTx/>
              <a:latin typeface="Fredoka Light"/>
            </a:endParaRPr>
          </a:p>
        </p:txBody>
      </p:sp>
      <p:sp>
        <p:nvSpPr>
          <p:cNvPr id="56" name="PlaceHolder 3"/>
          <p:cNvSpPr>
            <a:spLocks noGrp="1"/>
          </p:cNvSpPr>
          <p:nvPr>
            <p:ph type="body" hasCustomPrompt="1"/>
          </p:nvPr>
        </p:nvSpPr>
        <p:spPr>
          <a:xfrm rot="16200000">
            <a:off x="-9244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rgbClr val="9D9D9C"/>
              </a:solidFill>
              <a:effectLst/>
              <a:uFillTx/>
              <a:latin typeface="Fredoka Light"/>
            </a:endParaRPr>
          </a:p>
        </p:txBody>
      </p:sp>
      <p:sp>
        <p:nvSpPr>
          <p:cNvPr id="57" name="PlaceHolder 4"/>
          <p:cNvSpPr>
            <a:spLocks noGrp="1"/>
          </p:cNvSpPr>
          <p:nvPr>
            <p:ph type="body" hasCustomPrompt="1"/>
          </p:nvPr>
        </p:nvSpPr>
        <p:spPr>
          <a:xfrm rot="16200000">
            <a:off x="56062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rgbClr val="9D9D9C"/>
              </a:solidFill>
              <a:effectLst/>
              <a:uFillTx/>
              <a:latin typeface="Fredoka Light"/>
            </a:endParaRPr>
          </a:p>
        </p:txBody>
      </p:sp>
      <p:pic>
        <p:nvPicPr>
          <p:cNvPr id="58" name="Grafik 2"/>
          <p:cNvPicPr/>
          <p:nvPr/>
        </p:nvPicPr>
        <p:blipFill>
          <a:blip r:embed="rId4"/>
          <a:stretch/>
        </p:blipFill>
        <p:spPr>
          <a:xfrm>
            <a:off x="4758120" y="10108080"/>
            <a:ext cx="1418760" cy="366480"/>
          </a:xfrm>
          <a:prstGeom prst="rect">
            <a:avLst/>
          </a:prstGeom>
          <a:noFill/>
          <a:ln w="0">
            <a:noFill/>
          </a:ln>
        </p:spPr>
      </p:pic>
      <p:pic>
        <p:nvPicPr>
          <p:cNvPr id="59" name="Grafik 3"/>
          <p:cNvPicPr/>
          <p:nvPr/>
        </p:nvPicPr>
        <p:blipFill>
          <a:blip r:embed="rId5"/>
          <a:stretch/>
        </p:blipFill>
        <p:spPr>
          <a:xfrm>
            <a:off x="6259320" y="9959400"/>
            <a:ext cx="1233720" cy="654840"/>
          </a:xfrm>
          <a:prstGeom prst="rect">
            <a:avLst/>
          </a:prstGeom>
          <a:noFill/>
          <a:ln w="0">
            <a:noFill/>
          </a:ln>
        </p:spPr>
      </p:pic>
      <p:grpSp>
        <p:nvGrpSpPr>
          <p:cNvPr id="60" name="Gruppieren 5"/>
          <p:cNvGrpSpPr/>
          <p:nvPr/>
        </p:nvGrpSpPr>
        <p:grpSpPr>
          <a:xfrm>
            <a:off x="3697560" y="9959400"/>
            <a:ext cx="817560" cy="633960"/>
            <a:chOff x="3697560" y="9959400"/>
            <a:chExt cx="817560" cy="633960"/>
          </a:xfrm>
        </p:grpSpPr>
        <p:pic>
          <p:nvPicPr>
            <p:cNvPr id="61" name="Grafik 8"/>
            <p:cNvPicPr/>
            <p:nvPr/>
          </p:nvPicPr>
          <p:blipFill>
            <a:blip r:embed="rId6"/>
            <a:stretch/>
          </p:blipFill>
          <p:spPr>
            <a:xfrm>
              <a:off x="3697560" y="10299960"/>
              <a:ext cx="817560" cy="293400"/>
            </a:xfrm>
            <a:prstGeom prst="rect">
              <a:avLst/>
            </a:prstGeom>
            <a:noFill/>
            <a:ln w="0">
              <a:noFill/>
            </a:ln>
          </p:spPr>
        </p:pic>
        <p:pic>
          <p:nvPicPr>
            <p:cNvPr id="62" name="Grafik 15"/>
            <p:cNvPicPr/>
            <p:nvPr/>
          </p:nvPicPr>
          <p:blipFill>
            <a:blip r:embed="rId7"/>
            <a:stretch/>
          </p:blipFill>
          <p:spPr>
            <a:xfrm>
              <a:off x="3712320" y="9959400"/>
              <a:ext cx="786240" cy="276840"/>
            </a:xfrm>
            <a:prstGeom prst="rect">
              <a:avLst/>
            </a:prstGeom>
            <a:noFill/>
            <a:ln w="0">
              <a:noFill/>
            </a:ln>
          </p:spPr>
        </p:pic>
      </p:grpSp>
      <p:sp>
        <p:nvSpPr>
          <p:cNvPr id="63" name="Textfeld 1"/>
          <p:cNvSpPr/>
          <p:nvPr/>
        </p:nvSpPr>
        <p:spPr>
          <a:xfrm>
            <a:off x="199440" y="9917640"/>
            <a:ext cx="3416040" cy="46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a:solidFill>
                  <a:srgbClr val="9D9D9C"/>
                </a:solidFill>
                <a:effectLst/>
                <a:uFillTx/>
                <a:latin typeface="Fredoka regular"/>
                <a:ea typeface="Arial"/>
              </a:rPr>
              <a:t>Dieses Dokument ist unter der Lizenz CC BY 4.0 veröffentlicht </a:t>
            </a:r>
            <a:endParaRPr lang="de-DE" sz="600" b="0" u="none" strike="noStrike">
              <a:solidFill>
                <a:srgbClr val="000000"/>
              </a:solidFill>
              <a:effectLst/>
              <a:uFillTx/>
              <a:latin typeface="Calibri"/>
            </a:endParaRPr>
          </a:p>
          <a:p>
            <a:pPr defTabSz="457200">
              <a:lnSpc>
                <a:spcPct val="100000"/>
              </a:lnSpc>
            </a:pPr>
            <a:r>
              <a:rPr lang="de-DE" sz="600" b="0" u="sng" strike="noStrike">
                <a:solidFill>
                  <a:srgbClr val="0563C1"/>
                </a:solidFill>
                <a:effectLst/>
                <a:uFillTx/>
                <a:latin typeface="Fredoka regular"/>
                <a:ea typeface="Arial"/>
                <a:hlinkClick r:id="rId8"/>
              </a:rPr>
              <a:t>https://creativecommons.org/licenses/by/4.0/legalcode.de</a:t>
            </a:r>
            <a:r>
              <a:rPr lang="de-DE" sz="600" b="0" u="none" strike="noStrike">
                <a:solidFill>
                  <a:srgbClr val="9D9D9C"/>
                </a:solidFill>
                <a:effectLst/>
                <a:uFillTx/>
                <a:latin typeface="Fredoka regular"/>
                <a:ea typeface="Arial"/>
              </a:rPr>
              <a:t>. Von der Lizenz ausgenommene Inhalte sind an den einzelnen Inhalten angegeben. Die Urheber:innen sollen bei der Weiterverwendung wie folgt angegeben werden DigiSchuKuMPK–CoP 3:</a:t>
            </a:r>
            <a:endParaRPr lang="de-DE" sz="600" b="0" u="none" strike="noStrike">
              <a:solidFill>
                <a:srgbClr val="000000"/>
              </a:solidFill>
              <a:effectLst/>
              <a:uFillTx/>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Überschrift zweizeilig Seitenzahl">
    <p:bg>
      <p:bgPr>
        <a:solidFill>
          <a:srgbClr val="FFFFFF"/>
        </a:solidFill>
        <a:effectLst/>
      </p:bgPr>
    </p:bg>
    <p:spTree>
      <p:nvGrpSpPr>
        <p:cNvPr id="1" name=""/>
        <p:cNvGrpSpPr/>
        <p:nvPr/>
      </p:nvGrpSpPr>
      <p:grpSpPr>
        <a:xfrm>
          <a:off x="0" y="0"/>
          <a:ext cx="0" cy="0"/>
          <a:chOff x="0" y="0"/>
          <a:chExt cx="0" cy="0"/>
        </a:xfrm>
      </p:grpSpPr>
      <p:pic>
        <p:nvPicPr>
          <p:cNvPr id="64" name="Grafik 6"/>
          <p:cNvPicPr/>
          <p:nvPr/>
        </p:nvPicPr>
        <p:blipFill>
          <a:blip r:embed="rId2"/>
          <a:stretch/>
        </p:blipFill>
        <p:spPr>
          <a:xfrm>
            <a:off x="0" y="9840600"/>
            <a:ext cx="7559280" cy="851040"/>
          </a:xfrm>
          <a:prstGeom prst="rect">
            <a:avLst/>
          </a:prstGeom>
          <a:noFill/>
          <a:ln w="0">
            <a:noFill/>
          </a:ln>
        </p:spPr>
      </p:pic>
      <p:pic>
        <p:nvPicPr>
          <p:cNvPr id="65" name="Grafik 10"/>
          <p:cNvPicPr/>
          <p:nvPr/>
        </p:nvPicPr>
        <p:blipFill>
          <a:blip r:embed="rId3"/>
          <a:stretch/>
        </p:blipFill>
        <p:spPr>
          <a:xfrm>
            <a:off x="719280" y="1610640"/>
            <a:ext cx="745560" cy="89640"/>
          </a:xfrm>
          <a:prstGeom prst="rect">
            <a:avLst/>
          </a:prstGeom>
          <a:noFill/>
          <a:ln w="0">
            <a:noFill/>
          </a:ln>
        </p:spPr>
      </p:pic>
      <p:sp>
        <p:nvSpPr>
          <p:cNvPr id="66" name="PlaceHolder 1"/>
          <p:cNvSpPr>
            <a:spLocks noGrp="1"/>
          </p:cNvSpPr>
          <p:nvPr>
            <p:ph type="body" hasCustomPrompt="1"/>
          </p:nvPr>
        </p:nvSpPr>
        <p:spPr>
          <a:xfrm>
            <a:off x="719280" y="543600"/>
            <a:ext cx="5905080" cy="776160"/>
          </a:xfrm>
          <a:prstGeom prst="rect">
            <a:avLst/>
          </a:prstGeom>
          <a:noFill/>
          <a:ln w="0">
            <a:noFill/>
          </a:ln>
        </p:spPr>
        <p:txBody>
          <a:bodyPr lIns="0" tIns="0" rIns="0" bIns="0" anchor="t">
            <a:noAutofit/>
          </a:bodyPr>
          <a:lstStyle/>
          <a:p>
            <a:pPr indent="0" defTabSz="756000">
              <a:lnSpc>
                <a:spcPts val="3359"/>
              </a:lnSpc>
              <a:spcBef>
                <a:spcPts val="828"/>
              </a:spcBef>
              <a:buNone/>
              <a:tabLst>
                <a:tab pos="0" algn="l"/>
              </a:tabLst>
            </a:pPr>
            <a:r>
              <a:rPr lang="de-DE" sz="2800" b="0" u="none" strike="noStrike">
                <a:solidFill>
                  <a:schemeClr val="dk1"/>
                </a:solidFill>
                <a:effectLst/>
                <a:uFillTx/>
                <a:latin typeface="Fredoka bold"/>
                <a:ea typeface="Arial"/>
              </a:rPr>
              <a:t>Überschrift                                            zweizeilig</a:t>
            </a:r>
            <a:endParaRPr lang="en-US" sz="2800" b="0" u="none" strike="noStrike">
              <a:solidFill>
                <a:schemeClr val="lt1"/>
              </a:solidFill>
              <a:effectLst/>
              <a:uFillTx/>
              <a:latin typeface="Fredoka regular"/>
            </a:endParaRPr>
          </a:p>
        </p:txBody>
      </p:sp>
      <p:sp>
        <p:nvSpPr>
          <p:cNvPr id="67" name="PlaceHolder 2"/>
          <p:cNvSpPr>
            <a:spLocks noGrp="1"/>
          </p:cNvSpPr>
          <p:nvPr>
            <p:ph type="body" hasCustomPrompt="1"/>
          </p:nvPr>
        </p:nvSpPr>
        <p:spPr>
          <a:xfrm>
            <a:off x="719280" y="1996920"/>
            <a:ext cx="5905080" cy="1453320"/>
          </a:xfrm>
          <a:prstGeom prst="rect">
            <a:avLst/>
          </a:prstGeom>
          <a:noFill/>
          <a:ln w="0">
            <a:noFill/>
          </a:ln>
        </p:spPr>
        <p:txBody>
          <a:bodyPr lIns="0" tIns="0" rIns="0" bIns="0" anchor="t">
            <a:noAutofit/>
          </a:bodyPr>
          <a:lstStyle/>
          <a:p>
            <a:pPr indent="0" algn="just" defTabSz="756000">
              <a:lnSpc>
                <a:spcPct val="90000"/>
              </a:lnSpc>
              <a:spcBef>
                <a:spcPts val="828"/>
              </a:spcBef>
              <a:buNone/>
              <a:tabLst>
                <a:tab pos="0" algn="l"/>
              </a:tabLst>
            </a:pPr>
            <a:r>
              <a:rPr lang="de-DE" sz="1500" b="0" u="none" strike="noStrike">
                <a:solidFill>
                  <a:schemeClr val="dk1"/>
                </a:solidFill>
                <a:effectLst/>
                <a:uFillTx/>
                <a:latin typeface="Fredoka regular"/>
                <a:ea typeface="Arial"/>
              </a:rPr>
              <a:t>Inhalt</a:t>
            </a:r>
            <a:endParaRPr lang="en-US" sz="1500" b="0" u="none" strike="noStrike">
              <a:solidFill>
                <a:schemeClr val="lt1"/>
              </a:solidFill>
              <a:effectLst/>
              <a:uFillTx/>
              <a:latin typeface="Fredoka regular"/>
            </a:endParaRPr>
          </a:p>
        </p:txBody>
      </p:sp>
      <p:sp>
        <p:nvSpPr>
          <p:cNvPr id="68" name="PlaceHolder 3"/>
          <p:cNvSpPr>
            <a:spLocks noGrp="1"/>
          </p:cNvSpPr>
          <p:nvPr>
            <p:ph type="body" hasCustomPrompt="1"/>
          </p:nvPr>
        </p:nvSpPr>
        <p:spPr>
          <a:xfrm rot="16200000">
            <a:off x="-9244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chemeClr val="lt1"/>
              </a:solidFill>
              <a:effectLst/>
              <a:uFillTx/>
              <a:latin typeface="Fredoka regular"/>
            </a:endParaRPr>
          </a:p>
        </p:txBody>
      </p:sp>
      <p:sp>
        <p:nvSpPr>
          <p:cNvPr id="69" name="PlaceHolder 4"/>
          <p:cNvSpPr>
            <a:spLocks noGrp="1"/>
          </p:cNvSpPr>
          <p:nvPr>
            <p:ph type="body" hasCustomPrompt="1"/>
          </p:nvPr>
        </p:nvSpPr>
        <p:spPr>
          <a:xfrm rot="16200000">
            <a:off x="5606280" y="3247920"/>
            <a:ext cx="2877120" cy="9468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800" b="0" u="none" strike="noStrike">
                <a:solidFill>
                  <a:srgbClr val="9D9D9C"/>
                </a:solidFill>
                <a:effectLst/>
                <a:uFillTx/>
                <a:latin typeface="Fredoka Light"/>
                <a:ea typeface="Arial"/>
              </a:rPr>
              <a:t>Inhalt © Autor - Webseite</a:t>
            </a:r>
            <a:endParaRPr lang="en-US" sz="800" b="0" u="none" strike="noStrike">
              <a:solidFill>
                <a:schemeClr val="lt1"/>
              </a:solidFill>
              <a:effectLst/>
              <a:uFillTx/>
              <a:latin typeface="Fredoka regular"/>
            </a:endParaRPr>
          </a:p>
        </p:txBody>
      </p:sp>
      <p:pic>
        <p:nvPicPr>
          <p:cNvPr id="70" name="Grafik 1"/>
          <p:cNvPicPr/>
          <p:nvPr/>
        </p:nvPicPr>
        <p:blipFill>
          <a:blip r:embed="rId4"/>
          <a:stretch/>
        </p:blipFill>
        <p:spPr>
          <a:xfrm>
            <a:off x="6624720" y="192960"/>
            <a:ext cx="729720" cy="255960"/>
          </a:xfrm>
          <a:prstGeom prst="rect">
            <a:avLst/>
          </a:prstGeom>
          <a:noFill/>
          <a:ln w="0">
            <a:noFill/>
          </a:ln>
        </p:spPr>
      </p:pic>
      <p:sp>
        <p:nvSpPr>
          <p:cNvPr id="71" name="PlaceHolder 5"/>
          <p:cNvSpPr>
            <a:spLocks noGrp="1"/>
          </p:cNvSpPr>
          <p:nvPr>
            <p:ph type="body" hasCustomPrompt="1"/>
          </p:nvPr>
        </p:nvSpPr>
        <p:spPr>
          <a:xfrm>
            <a:off x="6624720" y="231120"/>
            <a:ext cx="729720" cy="173520"/>
          </a:xfrm>
          <a:prstGeom prst="rect">
            <a:avLst/>
          </a:prstGeom>
          <a:noFill/>
          <a:ln w="0">
            <a:noFill/>
          </a:ln>
        </p:spPr>
        <p:txBody>
          <a:bodyPr lIns="0" tIns="0" rIns="0" bIns="0" anchor="t">
            <a:noAutofit/>
          </a:bodyPr>
          <a:lstStyle/>
          <a:p>
            <a:pPr indent="0" algn="ctr" defTabSz="756000">
              <a:lnSpc>
                <a:spcPct val="90000"/>
              </a:lnSpc>
              <a:spcBef>
                <a:spcPts val="828"/>
              </a:spcBef>
              <a:buNone/>
              <a:tabLst>
                <a:tab pos="0" algn="l"/>
              </a:tabLst>
            </a:pPr>
            <a:r>
              <a:rPr lang="de-DE" sz="1400" b="0" u="none" strike="noStrike">
                <a:solidFill>
                  <a:schemeClr val="lt1"/>
                </a:solidFill>
                <a:effectLst/>
                <a:uFillTx/>
                <a:latin typeface="Fredoka regular"/>
                <a:ea typeface="Arial"/>
              </a:rPr>
              <a:t>Seite A</a:t>
            </a:r>
            <a:endParaRPr lang="en-US" sz="1400" b="0" u="none" strike="noStrike">
              <a:solidFill>
                <a:schemeClr val="lt1"/>
              </a:solidFill>
              <a:effectLst/>
              <a:uFillTx/>
              <a:latin typeface="Fredoka regular"/>
            </a:endParaRPr>
          </a:p>
        </p:txBody>
      </p:sp>
      <p:pic>
        <p:nvPicPr>
          <p:cNvPr id="72" name="Grafik 4"/>
          <p:cNvPicPr/>
          <p:nvPr/>
        </p:nvPicPr>
        <p:blipFill>
          <a:blip r:embed="rId5"/>
          <a:stretch/>
        </p:blipFill>
        <p:spPr>
          <a:xfrm>
            <a:off x="4758120" y="10108080"/>
            <a:ext cx="1418760" cy="366480"/>
          </a:xfrm>
          <a:prstGeom prst="rect">
            <a:avLst/>
          </a:prstGeom>
          <a:noFill/>
          <a:ln w="0">
            <a:noFill/>
          </a:ln>
        </p:spPr>
      </p:pic>
      <p:pic>
        <p:nvPicPr>
          <p:cNvPr id="73" name="Grafik 5"/>
          <p:cNvPicPr/>
          <p:nvPr/>
        </p:nvPicPr>
        <p:blipFill>
          <a:blip r:embed="rId6"/>
          <a:stretch/>
        </p:blipFill>
        <p:spPr>
          <a:xfrm>
            <a:off x="6259320" y="9959400"/>
            <a:ext cx="1233720" cy="654840"/>
          </a:xfrm>
          <a:prstGeom prst="rect">
            <a:avLst/>
          </a:prstGeom>
          <a:noFill/>
          <a:ln w="0">
            <a:noFill/>
          </a:ln>
        </p:spPr>
      </p:pic>
      <p:grpSp>
        <p:nvGrpSpPr>
          <p:cNvPr id="74" name="Gruppieren 15"/>
          <p:cNvGrpSpPr/>
          <p:nvPr/>
        </p:nvGrpSpPr>
        <p:grpSpPr>
          <a:xfrm>
            <a:off x="3697560" y="9959400"/>
            <a:ext cx="817560" cy="633960"/>
            <a:chOff x="3697560" y="9959400"/>
            <a:chExt cx="817560" cy="633960"/>
          </a:xfrm>
        </p:grpSpPr>
        <p:pic>
          <p:nvPicPr>
            <p:cNvPr id="75" name="Grafik 16"/>
            <p:cNvPicPr/>
            <p:nvPr/>
          </p:nvPicPr>
          <p:blipFill>
            <a:blip r:embed="rId7"/>
            <a:stretch/>
          </p:blipFill>
          <p:spPr>
            <a:xfrm>
              <a:off x="3697560" y="10299960"/>
              <a:ext cx="817560" cy="293400"/>
            </a:xfrm>
            <a:prstGeom prst="rect">
              <a:avLst/>
            </a:prstGeom>
            <a:noFill/>
            <a:ln w="0">
              <a:noFill/>
            </a:ln>
          </p:spPr>
        </p:pic>
        <p:pic>
          <p:nvPicPr>
            <p:cNvPr id="76" name="Grafik 17"/>
            <p:cNvPicPr/>
            <p:nvPr/>
          </p:nvPicPr>
          <p:blipFill>
            <a:blip r:embed="rId8"/>
            <a:stretch/>
          </p:blipFill>
          <p:spPr>
            <a:xfrm>
              <a:off x="3712320" y="9959400"/>
              <a:ext cx="786240" cy="276840"/>
            </a:xfrm>
            <a:prstGeom prst="rect">
              <a:avLst/>
            </a:prstGeom>
            <a:noFill/>
            <a:ln w="0">
              <a:noFill/>
            </a:ln>
          </p:spPr>
        </p:pic>
      </p:grpSp>
      <p:sp>
        <p:nvSpPr>
          <p:cNvPr id="77" name="Textfeld 3"/>
          <p:cNvSpPr/>
          <p:nvPr/>
        </p:nvSpPr>
        <p:spPr>
          <a:xfrm>
            <a:off x="199440" y="9917640"/>
            <a:ext cx="3416040" cy="46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a:solidFill>
                  <a:srgbClr val="9D9D9C"/>
                </a:solidFill>
                <a:effectLst/>
                <a:uFillTx/>
                <a:latin typeface="Fredoka regular"/>
                <a:ea typeface="Arial"/>
              </a:rPr>
              <a:t>Dieses Dokument ist unter der Lizenz CC BY 4.0 veröffentlicht </a:t>
            </a:r>
            <a:endParaRPr lang="de-DE" sz="600" b="0" u="none" strike="noStrike">
              <a:solidFill>
                <a:srgbClr val="000000"/>
              </a:solidFill>
              <a:effectLst/>
              <a:uFillTx/>
              <a:latin typeface="Calibri"/>
            </a:endParaRPr>
          </a:p>
          <a:p>
            <a:pPr defTabSz="457200">
              <a:lnSpc>
                <a:spcPct val="100000"/>
              </a:lnSpc>
            </a:pPr>
            <a:r>
              <a:rPr lang="de-DE" sz="600" b="0" u="sng" strike="noStrike">
                <a:solidFill>
                  <a:srgbClr val="0563C1"/>
                </a:solidFill>
                <a:effectLst/>
                <a:uFillTx/>
                <a:latin typeface="Fredoka regular"/>
                <a:ea typeface="Arial"/>
                <a:hlinkClick r:id="rId9"/>
              </a:rPr>
              <a:t>https://creativecommons.org/licenses/by/4.0/legalcode.de</a:t>
            </a:r>
            <a:r>
              <a:rPr lang="de-DE" sz="600" b="0" u="none" strike="noStrike">
                <a:solidFill>
                  <a:srgbClr val="9D9D9C"/>
                </a:solidFill>
                <a:effectLst/>
                <a:uFillTx/>
                <a:latin typeface="Fredoka regular"/>
                <a:ea typeface="Arial"/>
              </a:rPr>
              <a:t>. Von der Lizenz ausgenommene Inhalte sind an den einzelnen Inhalten angegeben. Die Urheber:innen sollen bei der Weiterverwendung wie folgt angegeben werden DigiSchuKuMPK–CoP 3:</a:t>
            </a:r>
            <a:endParaRPr lang="de-DE" sz="600" b="0" u="none" strike="noStrike">
              <a:solidFill>
                <a:srgbClr val="000000"/>
              </a:solidFill>
              <a:effectLst/>
              <a:uFillTx/>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bg>
      <p:bgPr>
        <a:solidFill>
          <a:srgbClr val="FFFFFF"/>
        </a:solidFill>
        <a:effectLst/>
      </p:bgPr>
    </p:bg>
    <p:spTree>
      <p:nvGrpSpPr>
        <p:cNvPr id="1" name=""/>
        <p:cNvGrpSpPr/>
        <p:nvPr/>
      </p:nvGrpSpPr>
      <p:grpSpPr>
        <a:xfrm>
          <a:off x="0" y="0"/>
          <a:ext cx="0" cy="0"/>
          <a:chOff x="0" y="0"/>
          <a:chExt cx="0" cy="0"/>
        </a:xfrm>
      </p:grpSpPr>
      <p:sp>
        <p:nvSpPr>
          <p:cNvPr id="15" name="PlaceHolder 1"/>
          <p:cNvSpPr>
            <a:spLocks noGrp="1"/>
          </p:cNvSpPr>
          <p:nvPr>
            <p:ph type="dt" idx="1"/>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16" name="PlaceHolder 2"/>
          <p:cNvSpPr>
            <a:spLocks noGrp="1"/>
          </p:cNvSpPr>
          <p:nvPr>
            <p:ph type="ftr" idx="2"/>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17" name="PlaceHolder 3"/>
          <p:cNvSpPr>
            <a:spLocks noGrp="1"/>
          </p:cNvSpPr>
          <p:nvPr>
            <p:ph type="sldNum" idx="3"/>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2C65DDE1-395F-44F2-B36D-239C86BE207E}"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Inhalt mit Überschrift">
    <p:bg>
      <p:bgPr>
        <a:solidFill>
          <a:srgbClr val="FFFFFF"/>
        </a:solidFill>
        <a:effectLst/>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520560" y="712800"/>
            <a:ext cx="2437920" cy="2494440"/>
          </a:xfrm>
          <a:prstGeom prst="rect">
            <a:avLst/>
          </a:prstGeom>
          <a:noFill/>
          <a:ln w="0">
            <a:noFill/>
          </a:ln>
        </p:spPr>
        <p:txBody>
          <a:bodyPr lIns="91440" tIns="45720" rIns="91440" bIns="45720" anchor="b">
            <a:noAutofit/>
          </a:bodyPr>
          <a:lstStyle/>
          <a:p>
            <a:pPr indent="0" defTabSz="756000">
              <a:lnSpc>
                <a:spcPct val="90000"/>
              </a:lnSpc>
              <a:buNone/>
            </a:pPr>
            <a:r>
              <a:rPr lang="de-DE" sz="2650" b="0" u="none" strike="noStrike">
                <a:solidFill>
                  <a:schemeClr val="dk1"/>
                </a:solidFill>
                <a:effectLst/>
                <a:uFillTx/>
                <a:latin typeface="Calibri Light"/>
                <a:ea typeface="Arial"/>
              </a:rPr>
              <a:t>Mastertitelformat bearbeiten</a:t>
            </a:r>
            <a:endParaRPr lang="en-US" sz="2650" b="0" u="none" strike="noStrike">
              <a:solidFill>
                <a:schemeClr val="dk1"/>
              </a:solidFill>
              <a:effectLst/>
              <a:uFillTx/>
              <a:latin typeface="Calibri Light"/>
            </a:endParaRPr>
          </a:p>
        </p:txBody>
      </p:sp>
      <p:sp>
        <p:nvSpPr>
          <p:cNvPr id="19" name="PlaceHolder 2"/>
          <p:cNvSpPr>
            <a:spLocks noGrp="1"/>
          </p:cNvSpPr>
          <p:nvPr>
            <p:ph type="body"/>
          </p:nvPr>
        </p:nvSpPr>
        <p:spPr>
          <a:xfrm>
            <a:off x="3213720" y="1539360"/>
            <a:ext cx="3826800" cy="7597800"/>
          </a:xfrm>
          <a:prstGeom prst="rect">
            <a:avLst/>
          </a:prstGeom>
          <a:noFill/>
          <a:ln w="0">
            <a:noFill/>
          </a:ln>
        </p:spPr>
        <p:txBody>
          <a:bodyPr lIns="91440" tIns="45720" rIns="91440" bIns="45720" anchor="t">
            <a:noAutofit/>
          </a:bodyPr>
          <a:lstStyle/>
          <a:p>
            <a:pPr marL="189000" indent="-189000" defTabSz="756000">
              <a:lnSpc>
                <a:spcPct val="90000"/>
              </a:lnSpc>
              <a:spcBef>
                <a:spcPts val="828"/>
              </a:spcBef>
              <a:buClr>
                <a:srgbClr val="000000"/>
              </a:buClr>
              <a:buFont typeface="Arial"/>
              <a:buChar char="•"/>
            </a:pPr>
            <a:r>
              <a:rPr lang="de-DE" sz="2650" b="0" u="none" strike="noStrike">
                <a:solidFill>
                  <a:schemeClr val="dk1"/>
                </a:solidFill>
                <a:effectLst/>
                <a:uFillTx/>
                <a:latin typeface="Calibri"/>
                <a:ea typeface="Arial"/>
              </a:rPr>
              <a:t>Mastertextformat bearbeiten</a:t>
            </a:r>
            <a:endParaRPr lang="en-US" sz="265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pPr>
            <a:r>
              <a:rPr lang="de-DE" sz="2300" b="0" u="none" strike="noStrike">
                <a:solidFill>
                  <a:schemeClr val="dk1"/>
                </a:solidFill>
                <a:effectLst/>
                <a:uFillTx/>
                <a:latin typeface="Calibri"/>
                <a:ea typeface="Arial"/>
              </a:rPr>
              <a:t>Zweite Ebene</a:t>
            </a:r>
            <a:endParaRPr lang="en-US" sz="23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pPr>
            <a:r>
              <a:rPr lang="de-DE" sz="2000" b="0" u="none" strike="noStrike">
                <a:solidFill>
                  <a:schemeClr val="dk1"/>
                </a:solidFill>
                <a:effectLst/>
                <a:uFillTx/>
                <a:latin typeface="Calibri"/>
                <a:ea typeface="Arial"/>
              </a:rPr>
              <a:t>Dritte Ebene</a:t>
            </a:r>
            <a:endParaRPr lang="en-US" sz="200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Vierte Ebene</a:t>
            </a:r>
            <a:endParaRPr lang="en-US" sz="165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Fünfte Ebene</a:t>
            </a:r>
            <a:endParaRPr lang="en-US" sz="1650" b="0" u="none" strike="noStrike">
              <a:solidFill>
                <a:schemeClr val="dk1"/>
              </a:solidFill>
              <a:effectLst/>
              <a:uFillTx/>
              <a:latin typeface="Calibri"/>
            </a:endParaRPr>
          </a:p>
        </p:txBody>
      </p:sp>
      <p:sp>
        <p:nvSpPr>
          <p:cNvPr id="20" name="PlaceHolder 3"/>
          <p:cNvSpPr>
            <a:spLocks noGrp="1"/>
          </p:cNvSpPr>
          <p:nvPr>
            <p:ph type="body"/>
          </p:nvPr>
        </p:nvSpPr>
        <p:spPr>
          <a:xfrm>
            <a:off x="520560" y="3207600"/>
            <a:ext cx="2437920" cy="5942160"/>
          </a:xfrm>
          <a:prstGeom prst="rect">
            <a:avLst/>
          </a:prstGeom>
          <a:noFill/>
          <a:ln w="0">
            <a:noFill/>
          </a:ln>
        </p:spPr>
        <p:txBody>
          <a:bodyPr lIns="91440" tIns="45720" rIns="91440" bIns="45720" anchor="t">
            <a:noAutofit/>
          </a:bodyPr>
          <a:lstStyle/>
          <a:p>
            <a:pPr indent="0" defTabSz="756000">
              <a:lnSpc>
                <a:spcPct val="90000"/>
              </a:lnSpc>
              <a:spcBef>
                <a:spcPts val="828"/>
              </a:spcBef>
              <a:buNone/>
              <a:tabLst>
                <a:tab pos="0" algn="l"/>
              </a:tabLst>
            </a:pPr>
            <a:r>
              <a:rPr lang="de-DE" sz="1300" b="0" u="none" strike="noStrike">
                <a:solidFill>
                  <a:schemeClr val="dk1"/>
                </a:solidFill>
                <a:effectLst/>
                <a:uFillTx/>
                <a:latin typeface="Calibri"/>
                <a:ea typeface="Arial"/>
              </a:rPr>
              <a:t>Mastertextformat bearbeiten</a:t>
            </a:r>
            <a:endParaRPr lang="en-US" sz="1300" b="0" u="none" strike="noStrike">
              <a:solidFill>
                <a:schemeClr val="dk1"/>
              </a:solidFill>
              <a:effectLst/>
              <a:uFillTx/>
              <a:latin typeface="Calibri"/>
            </a:endParaRPr>
          </a:p>
        </p:txBody>
      </p:sp>
      <p:sp>
        <p:nvSpPr>
          <p:cNvPr id="21" name="PlaceHolder 4"/>
          <p:cNvSpPr>
            <a:spLocks noGrp="1"/>
          </p:cNvSpPr>
          <p:nvPr>
            <p:ph type="dt" idx="4"/>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22" name="PlaceHolder 5"/>
          <p:cNvSpPr>
            <a:spLocks noGrp="1"/>
          </p:cNvSpPr>
          <p:nvPr>
            <p:ph type="ftr" idx="5"/>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23" name="PlaceHolder 6"/>
          <p:cNvSpPr>
            <a:spLocks noGrp="1"/>
          </p:cNvSpPr>
          <p:nvPr>
            <p:ph type="sldNum" idx="6"/>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2D5864A8-4C16-48DC-A16B-437C800338F8}"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ild mit Überschrift">
    <p:bg>
      <p:bgPr>
        <a:solidFill>
          <a:srgbClr val="FFFFFF"/>
        </a:solidFill>
        <a:effectLst/>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520560" y="712800"/>
            <a:ext cx="2437920" cy="2494440"/>
          </a:xfrm>
          <a:prstGeom prst="rect">
            <a:avLst/>
          </a:prstGeom>
          <a:noFill/>
          <a:ln w="0">
            <a:noFill/>
          </a:ln>
        </p:spPr>
        <p:txBody>
          <a:bodyPr lIns="91440" tIns="45720" rIns="91440" bIns="45720" anchor="b">
            <a:noAutofit/>
          </a:bodyPr>
          <a:lstStyle/>
          <a:p>
            <a:pPr indent="0" defTabSz="756000">
              <a:lnSpc>
                <a:spcPct val="90000"/>
              </a:lnSpc>
              <a:buNone/>
            </a:pPr>
            <a:r>
              <a:rPr lang="de-DE" sz="2650" b="0" u="none" strike="noStrike">
                <a:solidFill>
                  <a:schemeClr val="dk1"/>
                </a:solidFill>
                <a:effectLst/>
                <a:uFillTx/>
                <a:latin typeface="Calibri Light"/>
                <a:ea typeface="Arial"/>
              </a:rPr>
              <a:t>Mastertitelformat bearbeiten</a:t>
            </a:r>
            <a:endParaRPr lang="en-US" sz="2650" b="0" u="none" strike="noStrike">
              <a:solidFill>
                <a:schemeClr val="dk1"/>
              </a:solidFill>
              <a:effectLst/>
              <a:uFillTx/>
              <a:latin typeface="Calibri Light"/>
            </a:endParaRPr>
          </a:p>
        </p:txBody>
      </p:sp>
      <p:sp>
        <p:nvSpPr>
          <p:cNvPr id="25" name="PlaceHolder 2"/>
          <p:cNvSpPr>
            <a:spLocks noGrp="1"/>
          </p:cNvSpPr>
          <p:nvPr>
            <p:ph type="body"/>
          </p:nvPr>
        </p:nvSpPr>
        <p:spPr>
          <a:xfrm>
            <a:off x="3213720" y="1539360"/>
            <a:ext cx="3826800" cy="7597800"/>
          </a:xfrm>
          <a:prstGeom prst="rect">
            <a:avLst/>
          </a:prstGeom>
          <a:noFill/>
          <a:ln w="0">
            <a:noFill/>
          </a:ln>
        </p:spPr>
        <p:txBody>
          <a:bodyPr lIns="90000" tIns="45000" rIns="90000" bIns="45000" anchor="t">
            <a:noAutofit/>
          </a:bodyPr>
          <a:lstStyle/>
          <a:p>
            <a:pPr indent="0" defTabSz="457200">
              <a:lnSpc>
                <a:spcPct val="100000"/>
              </a:lnSpc>
              <a:buNone/>
              <a:tabLst>
                <a:tab pos="0" algn="l"/>
              </a:tabLst>
            </a:pPr>
            <a:r>
              <a:rPr lang="de-DE" sz="2650" b="0" u="none" strike="noStrike">
                <a:solidFill>
                  <a:schemeClr val="dk1"/>
                </a:solidFill>
                <a:effectLst/>
                <a:uFillTx/>
                <a:latin typeface="Calibri"/>
                <a:ea typeface="Arial"/>
              </a:rPr>
              <a:t>Bild durch Klicken auf Symbol hinzufügen</a:t>
            </a:r>
            <a:endParaRPr lang="en-US" sz="2650" b="0" u="none" strike="noStrike">
              <a:solidFill>
                <a:schemeClr val="dk1"/>
              </a:solidFill>
              <a:effectLst/>
              <a:uFillTx/>
              <a:latin typeface="Calibri"/>
            </a:endParaRPr>
          </a:p>
        </p:txBody>
      </p:sp>
      <p:sp>
        <p:nvSpPr>
          <p:cNvPr id="26" name="PlaceHolder 3"/>
          <p:cNvSpPr>
            <a:spLocks noGrp="1"/>
          </p:cNvSpPr>
          <p:nvPr>
            <p:ph type="body"/>
          </p:nvPr>
        </p:nvSpPr>
        <p:spPr>
          <a:xfrm>
            <a:off x="520560" y="3207600"/>
            <a:ext cx="2437920" cy="5942160"/>
          </a:xfrm>
          <a:prstGeom prst="rect">
            <a:avLst/>
          </a:prstGeom>
          <a:noFill/>
          <a:ln w="0">
            <a:noFill/>
          </a:ln>
        </p:spPr>
        <p:txBody>
          <a:bodyPr lIns="91440" tIns="45720" rIns="91440" bIns="45720" anchor="t">
            <a:noAutofit/>
          </a:bodyPr>
          <a:lstStyle/>
          <a:p>
            <a:pPr indent="0" defTabSz="756000">
              <a:lnSpc>
                <a:spcPct val="90000"/>
              </a:lnSpc>
              <a:spcBef>
                <a:spcPts val="828"/>
              </a:spcBef>
              <a:buNone/>
              <a:tabLst>
                <a:tab pos="0" algn="l"/>
              </a:tabLst>
            </a:pPr>
            <a:r>
              <a:rPr lang="de-DE" sz="1300" b="0" u="none" strike="noStrike">
                <a:solidFill>
                  <a:schemeClr val="dk1"/>
                </a:solidFill>
                <a:effectLst/>
                <a:uFillTx/>
                <a:latin typeface="Calibri"/>
                <a:ea typeface="Arial"/>
              </a:rPr>
              <a:t>Mastertextformat bearbeiten</a:t>
            </a:r>
            <a:endParaRPr lang="en-US" sz="1300" b="0" u="none" strike="noStrike">
              <a:solidFill>
                <a:schemeClr val="dk1"/>
              </a:solidFill>
              <a:effectLst/>
              <a:uFillTx/>
              <a:latin typeface="Calibri"/>
            </a:endParaRPr>
          </a:p>
        </p:txBody>
      </p:sp>
      <p:sp>
        <p:nvSpPr>
          <p:cNvPr id="27" name="PlaceHolder 4"/>
          <p:cNvSpPr>
            <a:spLocks noGrp="1"/>
          </p:cNvSpPr>
          <p:nvPr>
            <p:ph type="dt" idx="7"/>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28" name="PlaceHolder 5"/>
          <p:cNvSpPr>
            <a:spLocks noGrp="1"/>
          </p:cNvSpPr>
          <p:nvPr>
            <p:ph type="ftr" idx="8"/>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29" name="PlaceHolder 6"/>
          <p:cNvSpPr>
            <a:spLocks noGrp="1"/>
          </p:cNvSpPr>
          <p:nvPr>
            <p:ph type="sldNum" idx="9"/>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6B2364B6-0D46-418D-BCC5-0A727BE5C3C3}"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Pr>
        <a:solidFill>
          <a:srgbClr val="FFFFFF"/>
        </a:solidFill>
        <a:effectLst/>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519840" y="569160"/>
            <a:ext cx="6519960" cy="2066400"/>
          </a:xfrm>
          <a:prstGeom prst="rect">
            <a:avLst/>
          </a:prstGeom>
          <a:noFill/>
          <a:ln w="0">
            <a:noFill/>
          </a:ln>
        </p:spPr>
        <p:txBody>
          <a:bodyPr lIns="91440" tIns="45720" rIns="91440" bIns="45720" anchor="ctr">
            <a:noAutofit/>
          </a:bodyPr>
          <a:lstStyle/>
          <a:p>
            <a:pPr indent="0" defTabSz="756000">
              <a:lnSpc>
                <a:spcPct val="90000"/>
              </a:lnSpc>
              <a:buNone/>
            </a:pPr>
            <a:r>
              <a:rPr lang="de-DE" sz="3650" b="0" u="none" strike="noStrike">
                <a:solidFill>
                  <a:schemeClr val="dk1"/>
                </a:solidFill>
                <a:effectLst/>
                <a:uFillTx/>
                <a:latin typeface="Calibri Light"/>
                <a:ea typeface="Arial"/>
              </a:rPr>
              <a:t>Mastertitelformat bearbeiten</a:t>
            </a:r>
            <a:endParaRPr lang="en-US" sz="3650" b="0" u="none" strike="noStrike">
              <a:solidFill>
                <a:schemeClr val="dk1"/>
              </a:solidFill>
              <a:effectLst/>
              <a:uFillTx/>
              <a:latin typeface="Calibri Light"/>
            </a:endParaRPr>
          </a:p>
        </p:txBody>
      </p:sp>
      <p:sp>
        <p:nvSpPr>
          <p:cNvPr id="31" name="PlaceHolder 2"/>
          <p:cNvSpPr>
            <a:spLocks noGrp="1"/>
          </p:cNvSpPr>
          <p:nvPr>
            <p:ph type="body"/>
          </p:nvPr>
        </p:nvSpPr>
        <p:spPr>
          <a:xfrm>
            <a:off x="519840" y="2846160"/>
            <a:ext cx="6519960" cy="6783480"/>
          </a:xfrm>
          <a:prstGeom prst="rect">
            <a:avLst/>
          </a:prstGeom>
          <a:noFill/>
          <a:ln w="0">
            <a:noFill/>
          </a:ln>
        </p:spPr>
        <p:txBody>
          <a:bodyPr vert="eaVert" lIns="91440" tIns="45720" rIns="91440" bIns="45720" anchor="t">
            <a:noAutofit/>
          </a:bodyPr>
          <a:lstStyle/>
          <a:p>
            <a:pPr marL="189000" indent="-189000" defTabSz="756000">
              <a:lnSpc>
                <a:spcPct val="90000"/>
              </a:lnSpc>
              <a:spcBef>
                <a:spcPts val="828"/>
              </a:spcBef>
              <a:buClr>
                <a:srgbClr val="000000"/>
              </a:buClr>
              <a:buFont typeface="Arial"/>
              <a:buChar char="•"/>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32" name="PlaceHolder 3"/>
          <p:cNvSpPr>
            <a:spLocks noGrp="1"/>
          </p:cNvSpPr>
          <p:nvPr>
            <p:ph type="dt" idx="10"/>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33" name="PlaceHolder 4"/>
          <p:cNvSpPr>
            <a:spLocks noGrp="1"/>
          </p:cNvSpPr>
          <p:nvPr>
            <p:ph type="ftr" idx="11"/>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34" name="PlaceHolder 5"/>
          <p:cNvSpPr>
            <a:spLocks noGrp="1"/>
          </p:cNvSpPr>
          <p:nvPr>
            <p:ph type="sldNum" idx="12"/>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A5D0F7E1-337B-4048-A592-EED254D5E97C}"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bg>
      <p:bgPr>
        <a:solidFill>
          <a:srgbClr val="FFFFFF"/>
        </a:solidFill>
        <a:effectLst/>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5409720" y="569160"/>
            <a:ext cx="1629720" cy="9060480"/>
          </a:xfrm>
          <a:prstGeom prst="rect">
            <a:avLst/>
          </a:prstGeom>
          <a:noFill/>
          <a:ln w="0">
            <a:noFill/>
          </a:ln>
        </p:spPr>
        <p:txBody>
          <a:bodyPr vert="eaVert" lIns="91440" tIns="45720" rIns="91440" bIns="45720" anchor="ctr">
            <a:noAutofit/>
          </a:bodyPr>
          <a:lstStyle/>
          <a:p>
            <a:pPr indent="0" defTabSz="756000">
              <a:lnSpc>
                <a:spcPct val="90000"/>
              </a:lnSpc>
              <a:buNone/>
            </a:pPr>
            <a:r>
              <a:rPr lang="de-DE" sz="3650" b="0" u="none" strike="noStrike">
                <a:solidFill>
                  <a:schemeClr val="dk1"/>
                </a:solidFill>
                <a:effectLst/>
                <a:uFillTx/>
                <a:latin typeface="Calibri Light"/>
                <a:ea typeface="Arial"/>
              </a:rPr>
              <a:t>Mastertitelformat bearbeiten</a:t>
            </a:r>
            <a:endParaRPr lang="en-US" sz="3650" b="0" u="none" strike="noStrike">
              <a:solidFill>
                <a:schemeClr val="dk1"/>
              </a:solidFill>
              <a:effectLst/>
              <a:uFillTx/>
              <a:latin typeface="Calibri Light"/>
            </a:endParaRPr>
          </a:p>
        </p:txBody>
      </p:sp>
      <p:sp>
        <p:nvSpPr>
          <p:cNvPr id="36" name="PlaceHolder 2"/>
          <p:cNvSpPr>
            <a:spLocks noGrp="1"/>
          </p:cNvSpPr>
          <p:nvPr>
            <p:ph type="body"/>
          </p:nvPr>
        </p:nvSpPr>
        <p:spPr>
          <a:xfrm>
            <a:off x="519840" y="569160"/>
            <a:ext cx="4795200" cy="9060480"/>
          </a:xfrm>
          <a:prstGeom prst="rect">
            <a:avLst/>
          </a:prstGeom>
          <a:noFill/>
          <a:ln w="0">
            <a:noFill/>
          </a:ln>
        </p:spPr>
        <p:txBody>
          <a:bodyPr vert="eaVert" lIns="91440" tIns="45720" rIns="91440" bIns="45720" anchor="t">
            <a:noAutofit/>
          </a:bodyPr>
          <a:lstStyle/>
          <a:p>
            <a:pPr marL="189000" indent="-189000" defTabSz="756000">
              <a:lnSpc>
                <a:spcPct val="90000"/>
              </a:lnSpc>
              <a:spcBef>
                <a:spcPts val="828"/>
              </a:spcBef>
              <a:buClr>
                <a:srgbClr val="000000"/>
              </a:buClr>
              <a:buFont typeface="Arial"/>
              <a:buChar char="•"/>
            </a:pPr>
            <a:r>
              <a:rPr lang="de-DE" sz="2300" b="0" u="none" strike="noStrike">
                <a:solidFill>
                  <a:schemeClr val="dk1"/>
                </a:solidFill>
                <a:effectLst/>
                <a:uFillTx/>
                <a:latin typeface="Calibri"/>
                <a:ea typeface="Arial"/>
              </a:rPr>
              <a:t>Mastertextformat bearbeiten</a:t>
            </a:r>
            <a:endParaRPr lang="en-US" sz="2300" b="0" u="none" strike="noStrike">
              <a:solidFill>
                <a:schemeClr val="dk1"/>
              </a:solidFill>
              <a:effectLst/>
              <a:uFillTx/>
              <a:latin typeface="Calibri"/>
            </a:endParaRPr>
          </a:p>
          <a:p>
            <a:pPr marL="567000" lvl="1" indent="-189000" defTabSz="756000">
              <a:lnSpc>
                <a:spcPct val="90000"/>
              </a:lnSpc>
              <a:spcBef>
                <a:spcPts val="414"/>
              </a:spcBef>
              <a:buClr>
                <a:srgbClr val="000000"/>
              </a:buClr>
              <a:buFont typeface="Arial"/>
              <a:buChar char="•"/>
            </a:pPr>
            <a:r>
              <a:rPr lang="de-DE" sz="2000" b="0" u="none" strike="noStrike">
                <a:solidFill>
                  <a:schemeClr val="dk1"/>
                </a:solidFill>
                <a:effectLst/>
                <a:uFillTx/>
                <a:latin typeface="Calibri"/>
                <a:ea typeface="Arial"/>
              </a:rPr>
              <a:t>Zweite Ebene</a:t>
            </a:r>
            <a:endParaRPr lang="en-US" sz="2000" b="0" u="none" strike="noStrike">
              <a:solidFill>
                <a:schemeClr val="dk1"/>
              </a:solidFill>
              <a:effectLst/>
              <a:uFillTx/>
              <a:latin typeface="Calibri"/>
            </a:endParaRPr>
          </a:p>
          <a:p>
            <a:pPr marL="945000" lvl="2" indent="-189000" defTabSz="756000">
              <a:lnSpc>
                <a:spcPct val="90000"/>
              </a:lnSpc>
              <a:spcBef>
                <a:spcPts val="414"/>
              </a:spcBef>
              <a:buClr>
                <a:srgbClr val="000000"/>
              </a:buClr>
              <a:buFont typeface="Arial"/>
              <a:buChar char="•"/>
            </a:pPr>
            <a:r>
              <a:rPr lang="de-DE" sz="1650" b="0" u="none" strike="noStrike">
                <a:solidFill>
                  <a:schemeClr val="dk1"/>
                </a:solidFill>
                <a:effectLst/>
                <a:uFillTx/>
                <a:latin typeface="Calibri"/>
                <a:ea typeface="Arial"/>
              </a:rPr>
              <a:t>Dritte Ebene</a:t>
            </a:r>
            <a:endParaRPr lang="en-US" sz="1650" b="0" u="none" strike="noStrike">
              <a:solidFill>
                <a:schemeClr val="dk1"/>
              </a:solidFill>
              <a:effectLst/>
              <a:uFillTx/>
              <a:latin typeface="Calibri"/>
            </a:endParaRPr>
          </a:p>
          <a:p>
            <a:pPr marL="1323000" lvl="3"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Vierte Ebene</a:t>
            </a:r>
            <a:endParaRPr lang="en-US" sz="1500" b="0" u="none" strike="noStrike">
              <a:solidFill>
                <a:schemeClr val="dk1"/>
              </a:solidFill>
              <a:effectLst/>
              <a:uFillTx/>
              <a:latin typeface="Calibri"/>
            </a:endParaRPr>
          </a:p>
          <a:p>
            <a:pPr marL="1701000" lvl="4" indent="-189000" defTabSz="756000">
              <a:lnSpc>
                <a:spcPct val="90000"/>
              </a:lnSpc>
              <a:spcBef>
                <a:spcPts val="414"/>
              </a:spcBef>
              <a:buClr>
                <a:srgbClr val="000000"/>
              </a:buClr>
              <a:buFont typeface="Arial"/>
              <a:buChar char="•"/>
            </a:pPr>
            <a:r>
              <a:rPr lang="de-DE" sz="1500" b="0" u="none" strike="noStrike">
                <a:solidFill>
                  <a:schemeClr val="dk1"/>
                </a:solidFill>
                <a:effectLst/>
                <a:uFillTx/>
                <a:latin typeface="Calibri"/>
                <a:ea typeface="Arial"/>
              </a:rPr>
              <a:t>Fünfte Ebene</a:t>
            </a:r>
            <a:endParaRPr lang="en-US" sz="1500" b="0" u="none" strike="noStrike">
              <a:solidFill>
                <a:schemeClr val="dk1"/>
              </a:solidFill>
              <a:effectLst/>
              <a:uFillTx/>
              <a:latin typeface="Calibri"/>
            </a:endParaRPr>
          </a:p>
        </p:txBody>
      </p:sp>
      <p:sp>
        <p:nvSpPr>
          <p:cNvPr id="37" name="PlaceHolder 3"/>
          <p:cNvSpPr>
            <a:spLocks noGrp="1"/>
          </p:cNvSpPr>
          <p:nvPr>
            <p:ph type="dt" idx="13"/>
          </p:nvPr>
        </p:nvSpPr>
        <p:spPr>
          <a:xfrm>
            <a:off x="519840" y="9909720"/>
            <a:ext cx="1700640" cy="568800"/>
          </a:xfrm>
          <a:prstGeom prst="rect">
            <a:avLst/>
          </a:prstGeom>
          <a:noFill/>
          <a:ln w="0">
            <a:noFill/>
          </a:ln>
        </p:spPr>
        <p:txBody>
          <a:bodyPr lIns="91440" tIns="45720" rIns="91440" bIns="45720" anchor="ctr">
            <a:noAutofit/>
          </a:bodyPr>
          <a:lstStyle>
            <a:lvl1pPr indent="0" defTabSz="457200">
              <a:lnSpc>
                <a:spcPct val="100000"/>
              </a:lnSpc>
              <a:buNone/>
              <a:defRPr lang="de-DE" sz="1000" b="0" u="none" strike="noStrike">
                <a:solidFill>
                  <a:schemeClr val="dk1">
                    <a:tint val="75000"/>
                  </a:schemeClr>
                </a:solidFill>
                <a:effectLst/>
                <a:uFillTx/>
                <a:latin typeface="Calibri"/>
                <a:ea typeface="Arial"/>
              </a:defRPr>
            </a:lvl1pPr>
          </a:lstStyle>
          <a:p>
            <a:pPr indent="0" defTabSz="457200">
              <a:lnSpc>
                <a:spcPct val="100000"/>
              </a:lnSpc>
              <a:buNone/>
            </a:pPr>
            <a:r>
              <a:rPr lang="de-DE" sz="1000" b="0" u="none" strike="noStrike">
                <a:solidFill>
                  <a:schemeClr val="dk1">
                    <a:tint val="75000"/>
                  </a:schemeClr>
                </a:solidFill>
                <a:effectLst/>
                <a:uFillTx/>
                <a:latin typeface="Calibri"/>
                <a:ea typeface="Arial"/>
              </a:rPr>
              <a:t>&lt;Datum/Uhrzeit&gt;</a:t>
            </a:r>
            <a:endParaRPr lang="de-DE" sz="1000" b="0" u="none" strike="noStrike">
              <a:solidFill>
                <a:srgbClr val="000000"/>
              </a:solidFill>
              <a:effectLst/>
              <a:uFillTx/>
              <a:latin typeface="Calibri"/>
            </a:endParaRPr>
          </a:p>
        </p:txBody>
      </p:sp>
      <p:sp>
        <p:nvSpPr>
          <p:cNvPr id="38" name="PlaceHolder 4"/>
          <p:cNvSpPr>
            <a:spLocks noGrp="1"/>
          </p:cNvSpPr>
          <p:nvPr>
            <p:ph type="ftr" idx="14"/>
          </p:nvPr>
        </p:nvSpPr>
        <p:spPr>
          <a:xfrm>
            <a:off x="2504160" y="9909720"/>
            <a:ext cx="2550960" cy="568800"/>
          </a:xfrm>
          <a:prstGeom prst="rect">
            <a:avLst/>
          </a:prstGeom>
          <a:noFill/>
          <a:ln w="0">
            <a:noFill/>
          </a:ln>
        </p:spPr>
        <p:txBody>
          <a:bodyPr lIns="91440" tIns="45720" rIns="91440" bIns="45720" anchor="ctr">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39" name="PlaceHolder 5"/>
          <p:cNvSpPr>
            <a:spLocks noGrp="1"/>
          </p:cNvSpPr>
          <p:nvPr>
            <p:ph type="sldNum" idx="15"/>
          </p:nvPr>
        </p:nvSpPr>
        <p:spPr>
          <a:xfrm>
            <a:off x="5339160" y="9909720"/>
            <a:ext cx="1700640" cy="568800"/>
          </a:xfrm>
          <a:prstGeom prst="rect">
            <a:avLst/>
          </a:prstGeom>
          <a:noFill/>
          <a:ln w="0">
            <a:noFill/>
          </a:ln>
        </p:spPr>
        <p:txBody>
          <a:bodyPr lIns="91440" tIns="45720" rIns="91440" bIns="45720" anchor="ctr">
            <a:noAutofit/>
          </a:bodyPr>
          <a:lstStyle>
            <a:lvl1pPr indent="0" algn="r" defTabSz="457200">
              <a:lnSpc>
                <a:spcPct val="100000"/>
              </a:lnSpc>
              <a:buNone/>
              <a:defRPr lang="de-DE" sz="1000" b="0" u="none" strike="noStrike">
                <a:solidFill>
                  <a:schemeClr val="dk1">
                    <a:tint val="75000"/>
                  </a:schemeClr>
                </a:solidFill>
                <a:effectLst/>
                <a:uFillTx/>
                <a:latin typeface="Calibri"/>
                <a:ea typeface="Arial"/>
              </a:defRPr>
            </a:lvl1pPr>
          </a:lstStyle>
          <a:p>
            <a:pPr indent="0" algn="r" defTabSz="457200">
              <a:lnSpc>
                <a:spcPct val="100000"/>
              </a:lnSpc>
              <a:buNone/>
            </a:pPr>
            <a:fld id="{9F81CA69-0584-41D7-BC60-515D29B9DB20}" type="slidenum">
              <a:rPr lang="de-DE" sz="1000" b="0" u="none" strike="noStrike">
                <a:solidFill>
                  <a:schemeClr val="dk1">
                    <a:tint val="75000"/>
                  </a:schemeClr>
                </a:solidFill>
                <a:effectLst/>
                <a:uFillTx/>
                <a:latin typeface="Calibri"/>
                <a:ea typeface="Arial"/>
              </a:rPr>
              <a:t>‹Nr.›</a:t>
            </a:fld>
            <a:endParaRPr lang="de-DE" sz="1000" b="0" u="none" strike="noStrike">
              <a:solidFill>
                <a:srgbClr val="000000"/>
              </a:solidFill>
              <a:effectLst/>
              <a:uFillTx/>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theme" Target="../theme/theme2.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PlaceHolder 1"/>
          <p:cNvSpPr>
            <a:spLocks noGrp="1"/>
          </p:cNvSpPr>
          <p:nvPr>
            <p:ph hasCustomPrompt="1"/>
          </p:nvPr>
        </p:nvSpPr>
        <p:spPr>
          <a:xfrm>
            <a:off x="719280" y="611280"/>
            <a:ext cx="5905080" cy="30600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2800" b="0" u="none" strike="noStrike" dirty="0">
                <a:solidFill>
                  <a:schemeClr val="dk1"/>
                </a:solidFill>
                <a:effectLst/>
                <a:uFillTx/>
                <a:latin typeface="Fredoka Medium"/>
                <a:ea typeface="Arial"/>
              </a:rPr>
              <a:t>Ablaufplan – </a:t>
            </a:r>
            <a:r>
              <a:rPr lang="de-DE" dirty="0">
                <a:solidFill>
                  <a:schemeClr val="dk1"/>
                </a:solidFill>
                <a:latin typeface="Fredoka Medium"/>
                <a:ea typeface="Arial"/>
              </a:rPr>
              <a:t>Schwerpunktmodul 2</a:t>
            </a:r>
            <a:endParaRPr lang="en-US" sz="2800" b="0" u="none" strike="noStrike" dirty="0">
              <a:solidFill>
                <a:srgbClr val="9D9D9C"/>
              </a:solidFill>
              <a:effectLst/>
              <a:uFillTx/>
              <a:latin typeface="Fredoka Light"/>
            </a:endParaRPr>
          </a:p>
          <a:p>
            <a:pPr indent="0" defTabSz="756000">
              <a:lnSpc>
                <a:spcPct val="90000"/>
              </a:lnSpc>
              <a:spcBef>
                <a:spcPts val="828"/>
              </a:spcBef>
              <a:buNone/>
              <a:tabLst>
                <a:tab pos="0" algn="l"/>
              </a:tabLst>
            </a:pPr>
            <a:endParaRPr lang="en-US" sz="2800" b="0" u="none" strike="noStrike" dirty="0">
              <a:solidFill>
                <a:srgbClr val="9D9D9C"/>
              </a:solidFill>
              <a:effectLst/>
              <a:uFillTx/>
              <a:latin typeface="Fredoka Light"/>
            </a:endParaRPr>
          </a:p>
        </p:txBody>
      </p:sp>
      <p:sp>
        <p:nvSpPr>
          <p:cNvPr id="113" name="Textfeld 1"/>
          <p:cNvSpPr/>
          <p:nvPr/>
        </p:nvSpPr>
        <p:spPr>
          <a:xfrm>
            <a:off x="199080" y="10278331"/>
            <a:ext cx="3348000" cy="27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dirty="0">
                <a:solidFill>
                  <a:srgbClr val="9D9D9C"/>
                </a:solidFill>
                <a:effectLst/>
                <a:uFillTx/>
                <a:latin typeface="Fredoka regular"/>
                <a:ea typeface="Fredoka regular"/>
              </a:rPr>
              <a:t>Tina von Dapper-Saalfels, Dr. Barbara Zschiesche, Prof. Dr. Julia Gerick, Nicol Sperling, Jana Schlöpker, Prof. Dr. Sonja Nonte.</a:t>
            </a:r>
            <a:endParaRPr lang="de-DE" sz="600" b="0" u="none" strike="noStrike" dirty="0">
              <a:solidFill>
                <a:srgbClr val="000000"/>
              </a:solidFill>
              <a:effectLst/>
              <a:uFillTx/>
              <a:latin typeface="Calibri"/>
            </a:endParaRPr>
          </a:p>
        </p:txBody>
      </p:sp>
      <p:graphicFrame>
        <p:nvGraphicFramePr>
          <p:cNvPr id="114" name="Tabelle 3"/>
          <p:cNvGraphicFramePr/>
          <p:nvPr>
            <p:extLst>
              <p:ext uri="{D42A27DB-BD31-4B8C-83A1-F6EECF244321}">
                <p14:modId xmlns:p14="http://schemas.microsoft.com/office/powerpoint/2010/main" val="1258886350"/>
              </p:ext>
            </p:extLst>
          </p:nvPr>
        </p:nvGraphicFramePr>
        <p:xfrm>
          <a:off x="360000" y="1094040"/>
          <a:ext cx="6840900" cy="8496505"/>
        </p:xfrm>
        <a:graphic>
          <a:graphicData uri="http://schemas.openxmlformats.org/drawingml/2006/table">
            <a:tbl>
              <a:tblPr/>
              <a:tblGrid>
                <a:gridCol w="644843">
                  <a:extLst>
                    <a:ext uri="{9D8B030D-6E8A-4147-A177-3AD203B41FA5}">
                      <a16:colId xmlns:a16="http://schemas.microsoft.com/office/drawing/2014/main" val="20000"/>
                    </a:ext>
                  </a:extLst>
                </a:gridCol>
                <a:gridCol w="2304000">
                  <a:extLst>
                    <a:ext uri="{9D8B030D-6E8A-4147-A177-3AD203B41FA5}">
                      <a16:colId xmlns:a16="http://schemas.microsoft.com/office/drawing/2014/main" val="20001"/>
                    </a:ext>
                  </a:extLst>
                </a:gridCol>
                <a:gridCol w="2376000">
                  <a:extLst>
                    <a:ext uri="{9D8B030D-6E8A-4147-A177-3AD203B41FA5}">
                      <a16:colId xmlns:a16="http://schemas.microsoft.com/office/drawing/2014/main" val="20002"/>
                    </a:ext>
                  </a:extLst>
                </a:gridCol>
                <a:gridCol w="1516057">
                  <a:extLst>
                    <a:ext uri="{9D8B030D-6E8A-4147-A177-3AD203B41FA5}">
                      <a16:colId xmlns:a16="http://schemas.microsoft.com/office/drawing/2014/main" val="20003"/>
                    </a:ext>
                  </a:extLst>
                </a:gridCol>
              </a:tblGrid>
              <a:tr h="541245">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cs typeface="Fredoka regular"/>
                        </a:rPr>
                        <a:t>Dauer</a:t>
                      </a:r>
                    </a:p>
                    <a:p>
                      <a:pPr defTabSz="756000">
                        <a:lnSpc>
                          <a:spcPct val="100000"/>
                        </a:lnSpc>
                        <a:spcAft>
                          <a:spcPts val="601"/>
                        </a:spcAft>
                      </a:pPr>
                      <a:r>
                        <a:rPr lang="de-DE" sz="1200" b="1" u="none" strike="noStrike" dirty="0">
                          <a:solidFill>
                            <a:schemeClr val="lt1"/>
                          </a:solidFill>
                          <a:effectLst/>
                          <a:uFillTx/>
                          <a:latin typeface="Fredoka regular"/>
                          <a:cs typeface="Fredoka regular"/>
                        </a:rPr>
                        <a:t>(ca.)</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cs typeface="Fredoka regular"/>
                        </a:rPr>
                        <a:t>Inhalte</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cs typeface="Fredoka regular"/>
                        </a:rPr>
                        <a:t>Didaktisch-methodischer Kommentar</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cs typeface="Fredoka regular"/>
                        </a:rPr>
                        <a:t>Zusätzliche Materialen </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extLst>
                  <a:ext uri="{0D108BD9-81ED-4DB2-BD59-A6C34878D82A}">
                    <a16:rowId xmlns:a16="http://schemas.microsoft.com/office/drawing/2014/main" val="10000"/>
                  </a:ext>
                </a:extLst>
              </a:tr>
              <a:tr h="363033">
                <a:tc gridSpan="4">
                  <a:txBody>
                    <a:bodyPr/>
                    <a:lstStyle/>
                    <a:p>
                      <a:pPr marL="0" marR="0" lvl="0" indent="0" algn="l" defTabSz="756000" rtl="0" eaLnBrk="1" fontAlgn="auto" latinLnBrk="0" hangingPunct="1">
                        <a:lnSpc>
                          <a:spcPct val="100000"/>
                        </a:lnSpc>
                        <a:spcBef>
                          <a:spcPts val="0"/>
                        </a:spcBef>
                        <a:spcAft>
                          <a:spcPts val="600"/>
                        </a:spcAft>
                        <a:buClrTx/>
                        <a:buSzTx/>
                        <a:buFontTx/>
                        <a:buNone/>
                        <a:tabLst/>
                        <a:defRPr/>
                      </a:pPr>
                      <a:r>
                        <a:rPr lang="de-DE" sz="1200" b="1" u="none" strike="noStrike" dirty="0">
                          <a:solidFill>
                            <a:schemeClr val="dk1"/>
                          </a:solidFill>
                          <a:effectLst/>
                          <a:uFillTx/>
                          <a:latin typeface="Fredoka regular"/>
                          <a:ea typeface="+mn-ea"/>
                          <a:cs typeface="Fredoka regular"/>
                        </a:rPr>
                        <a:t>Sitzung 1: Grundlagen und Planung </a:t>
                      </a:r>
                    </a:p>
                  </a:txBody>
                  <a:tcPr>
                    <a:lnL w="12240">
                      <a:solidFill>
                        <a:srgbClr val="000000"/>
                      </a:solidFill>
                      <a:prstDash val="solid"/>
                    </a:lnL>
                    <a:lnR w="12240" cap="flat" cmpd="sng" algn="ctr">
                      <a:solidFill>
                        <a:srgbClr val="000000"/>
                      </a:solidFill>
                      <a:prstDash val="solid"/>
                      <a:round/>
                      <a:headEnd type="none" w="med" len="med"/>
                      <a:tailEnd type="none" w="med" len="me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tc hMerge="1">
                  <a:txBody>
                    <a:bodyPr/>
                    <a:lstStyle/>
                    <a:p>
                      <a:pPr defTabSz="756000">
                        <a:lnSpc>
                          <a:spcPct val="100000"/>
                        </a:lnSpc>
                        <a:spcAft>
                          <a:spcPts val="600"/>
                        </a:spcAft>
                        <a:tabLst>
                          <a:tab pos="0" algn="l"/>
                        </a:tabLst>
                      </a:pPr>
                      <a:endParaRPr lang="de-DE" sz="1200" b="0" u="none" strike="noStrike" dirty="0">
                        <a:solidFill>
                          <a:srgbClr val="000000"/>
                        </a:solidFill>
                        <a:effectLst/>
                        <a:uFillTx/>
                        <a:latin typeface="Calibri"/>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tc hMerge="1">
                  <a:txBody>
                    <a:bodyPr/>
                    <a:lstStyle/>
                    <a:p>
                      <a:pPr marL="171360" indent="-171360" defTabSz="756000">
                        <a:lnSpc>
                          <a:spcPct val="100000"/>
                        </a:lnSpc>
                        <a:spcAft>
                          <a:spcPts val="600"/>
                        </a:spcAft>
                        <a:buClr>
                          <a:srgbClr val="000000"/>
                        </a:buClr>
                        <a:buFont typeface="Symbol" charset="2"/>
                        <a:buChar char=""/>
                      </a:pPr>
                      <a:endParaRPr lang="de-DE" sz="1200" b="0" u="none" strike="noStrike" dirty="0">
                        <a:solidFill>
                          <a:schemeClr val="dk1"/>
                        </a:solidFill>
                        <a:effectLst/>
                        <a:uFillTx/>
                        <a:latin typeface="Fredoka regular"/>
                        <a:ea typeface="Arial"/>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tc hMerge="1">
                  <a:txBody>
                    <a:bodyPr/>
                    <a:lstStyle/>
                    <a:p>
                      <a:pPr marL="0" indent="0" defTabSz="756000">
                        <a:lnSpc>
                          <a:spcPct val="100000"/>
                        </a:lnSpc>
                        <a:spcAft>
                          <a:spcPts val="600"/>
                        </a:spcAft>
                        <a:buClr>
                          <a:srgbClr val="000000"/>
                        </a:buClr>
                        <a:buFont typeface="Symbol" charset="2"/>
                        <a:buNone/>
                      </a:pPr>
                      <a:endParaRPr lang="de-DE" sz="1200" b="0" u="none" strike="noStrike" dirty="0">
                        <a:solidFill>
                          <a:srgbClr val="000000"/>
                        </a:solidFill>
                        <a:effectLst/>
                        <a:uFillTx/>
                        <a:latin typeface="Calibri"/>
                      </a:endParaRPr>
                    </a:p>
                  </a:txBody>
                  <a:tcPr>
                    <a:lnL w="12240" cap="flat" cmpd="sng" algn="ctr">
                      <a:solidFill>
                        <a:srgbClr val="000000"/>
                      </a:solidFill>
                      <a:prstDash val="solid"/>
                      <a:round/>
                      <a:headEnd type="none" w="med" len="med"/>
                      <a:tailEnd type="none" w="med" len="med"/>
                    </a:lnL>
                    <a:lnR w="12240">
                      <a:solidFill>
                        <a:srgbClr val="000000"/>
                      </a:solidFill>
                      <a:prstDash val="soli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extLst>
                  <a:ext uri="{0D108BD9-81ED-4DB2-BD59-A6C34878D82A}">
                    <a16:rowId xmlns:a16="http://schemas.microsoft.com/office/drawing/2014/main" val="68091749"/>
                  </a:ext>
                </a:extLst>
              </a:tr>
              <a:tr h="2257765">
                <a:tc>
                  <a:txBody>
                    <a:bodyPr/>
                    <a:lstStyle/>
                    <a:p>
                      <a:pPr defTabSz="756000">
                        <a:lnSpc>
                          <a:spcPct val="100000"/>
                        </a:lnSpc>
                        <a:spcAft>
                          <a:spcPts val="600"/>
                        </a:spcAft>
                      </a:pPr>
                      <a:r>
                        <a:rPr lang="de-DE" sz="1200" b="0" u="none" strike="noStrike" dirty="0">
                          <a:solidFill>
                            <a:schemeClr val="dk1"/>
                          </a:solidFill>
                          <a:effectLst/>
                          <a:uFillTx/>
                          <a:latin typeface="Fredoka regular"/>
                          <a:ea typeface="Arial"/>
                          <a:cs typeface="Fredoka regular"/>
                        </a:rPr>
                        <a:t>20 min</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ea typeface="Arial"/>
                          <a:cs typeface="Fredoka regular"/>
                        </a:rPr>
                        <a:t>Einführung und Zielsetzung</a:t>
                      </a:r>
                      <a:endParaRPr lang="de-DE" sz="1200" b="0" u="none" strike="noStrike" dirty="0">
                        <a:solidFill>
                          <a:srgbClr val="000000"/>
                        </a:solidFill>
                        <a:effectLst/>
                        <a:uFillTx/>
                        <a:latin typeface="Calibri"/>
                        <a:cs typeface="Fredoka regular"/>
                      </a:endParaRPr>
                    </a:p>
                    <a:p>
                      <a:pPr defTabSz="756000">
                        <a:lnSpc>
                          <a:spcPct val="100000"/>
                        </a:lnSpc>
                        <a:spcAft>
                          <a:spcPts val="600"/>
                        </a:spcAft>
                        <a:tabLst>
                          <a:tab pos="0" algn="l"/>
                        </a:tabLst>
                      </a:pPr>
                      <a:r>
                        <a:rPr lang="de-DE" sz="1200" b="0" u="none" strike="noStrike" dirty="0">
                          <a:solidFill>
                            <a:schemeClr val="dk1"/>
                          </a:solidFill>
                          <a:effectLst/>
                          <a:uFillTx/>
                          <a:latin typeface="Fredoka regular"/>
                          <a:ea typeface="Arial"/>
                          <a:cs typeface="Fredoka regular"/>
                        </a:rPr>
                        <a:t>Begrüßung und </a:t>
                      </a:r>
                      <a:r>
                        <a:rPr lang="de-DE" sz="1200" b="0" u="none" strike="noStrike" dirty="0">
                          <a:solidFill>
                            <a:schemeClr val="dk1"/>
                          </a:solidFill>
                          <a:effectLst/>
                          <a:uFillTx/>
                          <a:latin typeface="Fredoka regular"/>
                          <a:ea typeface="+mn-ea"/>
                        </a:rPr>
                        <a:t>Einblick in den </a:t>
                      </a:r>
                      <a:r>
                        <a:rPr lang="de-DE" sz="1200" b="0" u="none" strike="noStrike" dirty="0">
                          <a:solidFill>
                            <a:schemeClr val="dk1"/>
                          </a:solidFill>
                          <a:effectLst/>
                          <a:uFillTx/>
                          <a:latin typeface="Fredoka regular"/>
                          <a:ea typeface="Arial"/>
                          <a:cs typeface="Fredoka regular"/>
                        </a:rPr>
                        <a:t>Tagesablauf</a:t>
                      </a:r>
                      <a:endParaRPr lang="de-DE" sz="1200" b="0" u="none" strike="noStrike" dirty="0">
                        <a:solidFill>
                          <a:srgbClr val="000000"/>
                        </a:solidFill>
                        <a:effectLst/>
                        <a:uFillTx/>
                        <a:latin typeface="Calibri"/>
                        <a:cs typeface="Fredoka regular"/>
                      </a:endParaRP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Bedeutung von Evaluationen in der datengestützten Schulentwicklung </a:t>
                      </a: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Zielsetzungen und Einsatzmöglichkeiten</a:t>
                      </a: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Technische Tools für Erhebung und Auswertung</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lstStyle/>
                    <a:p>
                      <a:pPr marL="171360" marR="0" lvl="0" indent="-171360" algn="l" defTabSz="756000" rtl="0" eaLnBrk="1" fontAlgn="auto" latinLnBrk="0" hangingPunct="1">
                        <a:lnSpc>
                          <a:spcPct val="100000"/>
                        </a:lnSpc>
                        <a:spcBef>
                          <a:spcPts val="0"/>
                        </a:spcBef>
                        <a:spcAft>
                          <a:spcPts val="600"/>
                        </a:spcAft>
                        <a:buClr>
                          <a:srgbClr val="000000"/>
                        </a:buClr>
                        <a:buSzTx/>
                        <a:buFont typeface="Symbol" charset="2"/>
                        <a:buChar char=""/>
                        <a:tabLst/>
                        <a:defRPr/>
                      </a:pPr>
                      <a:r>
                        <a:rPr lang="de-DE" sz="1200" b="0" u="none" strike="noStrike" dirty="0">
                          <a:solidFill>
                            <a:schemeClr val="dk1"/>
                          </a:solidFill>
                          <a:effectLst/>
                          <a:uFillTx/>
                          <a:latin typeface="Fredoka regular"/>
                          <a:ea typeface="+mn-ea"/>
                        </a:rPr>
                        <a:t>Der Ablauf ist exemplarisch und sollte an die Bedarfe der Gruppe angepasst werden.</a:t>
                      </a:r>
                      <a:endParaRPr lang="de-DE" sz="1200" b="0" u="none" strike="noStrike" dirty="0">
                        <a:solidFill>
                          <a:srgbClr val="000000"/>
                        </a:solidFill>
                        <a:effectLst/>
                        <a:uFillTx/>
                        <a:latin typeface="+mn-lt"/>
                      </a:endParaRP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Aufkommende Fragen sollten notiert werden, damit sie später in der Gruppenarbeit systematisch beantwortet werden können.</a:t>
                      </a: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Laptop/Beamer</a:t>
                      </a:r>
                      <a:endParaRPr lang="de-DE" sz="1200" b="0" u="none" strike="noStrike" dirty="0">
                        <a:solidFill>
                          <a:srgbClr val="000000"/>
                        </a:solidFill>
                        <a:effectLst/>
                        <a:uFillTx/>
                        <a:latin typeface="Calibri"/>
                        <a:cs typeface="Fredoka regular"/>
                      </a:endParaRP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Präsentation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Stift zum Notieren oder eine Notiz-App (z. B. Miro) </a:t>
                      </a:r>
                    </a:p>
                    <a:p>
                      <a:pPr marL="0" indent="0" defTabSz="756000">
                        <a:lnSpc>
                          <a:spcPct val="100000"/>
                        </a:lnSpc>
                        <a:spcAft>
                          <a:spcPts val="600"/>
                        </a:spcAft>
                        <a:buClr>
                          <a:srgbClr val="000000"/>
                        </a:buClr>
                        <a:buFont typeface="Symbol" charset="2"/>
                        <a:buNone/>
                      </a:pP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extLst>
                  <a:ext uri="{0D108BD9-81ED-4DB2-BD59-A6C34878D82A}">
                    <a16:rowId xmlns:a16="http://schemas.microsoft.com/office/drawing/2014/main" val="10001"/>
                  </a:ext>
                </a:extLst>
              </a:tr>
              <a:tr h="2667231">
                <a:tc>
                  <a:txBody>
                    <a:bodyPr/>
                    <a:lstStyle/>
                    <a:p>
                      <a:pPr defTabSz="756000">
                        <a:lnSpc>
                          <a:spcPct val="100000"/>
                        </a:lnSpc>
                        <a:spcAft>
                          <a:spcPts val="600"/>
                        </a:spcAft>
                      </a:pPr>
                      <a:r>
                        <a:rPr lang="de-DE" sz="1200" b="0" u="none" strike="noStrike" dirty="0">
                          <a:solidFill>
                            <a:schemeClr val="dk1"/>
                          </a:solidFill>
                          <a:effectLst/>
                          <a:uFillTx/>
                          <a:latin typeface="Fredoka regular"/>
                          <a:ea typeface="Arial"/>
                          <a:cs typeface="Fredoka regular"/>
                        </a:rPr>
                        <a:t>90 min</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ea typeface="Arial"/>
                          <a:cs typeface="Fredoka regular"/>
                        </a:rPr>
                        <a:t>Eine Evaluation planen</a:t>
                      </a:r>
                    </a:p>
                    <a:p>
                      <a:pPr defTabSz="756000">
                        <a:lnSpc>
                          <a:spcPct val="100000"/>
                        </a:lnSpc>
                        <a:spcAft>
                          <a:spcPts val="600"/>
                        </a:spcAft>
                      </a:pPr>
                      <a:r>
                        <a:rPr lang="de-DE" sz="1200" b="0" u="none" strike="noStrike" dirty="0">
                          <a:solidFill>
                            <a:schemeClr val="dk1"/>
                          </a:solidFill>
                          <a:effectLst/>
                          <a:uFillTx/>
                          <a:latin typeface="Fredoka regular"/>
                          <a:cs typeface="Fredoka regular"/>
                        </a:rPr>
                        <a:t>Entwicklung einer schulspezifischen Evaluation ausgehend von einem eigenen Entwicklungsschwerpunkt </a:t>
                      </a:r>
                    </a:p>
                    <a:p>
                      <a:pPr defTabSz="756000">
                        <a:lnSpc>
                          <a:spcPct val="100000"/>
                        </a:lnSpc>
                        <a:spcAft>
                          <a:spcPts val="600"/>
                        </a:spcAft>
                      </a:pPr>
                      <a:r>
                        <a:rPr lang="de-DE" sz="1200" b="0" u="none" strike="noStrike" dirty="0">
                          <a:solidFill>
                            <a:schemeClr val="dk1"/>
                          </a:solidFill>
                          <a:effectLst/>
                          <a:uFillTx/>
                          <a:latin typeface="Fredoka regular"/>
                          <a:cs typeface="Fredoka regular"/>
                        </a:rPr>
                        <a:t>Entwurf einer schriftlichen Befragung</a:t>
                      </a: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Arbeitsblätter mit Leitfragen (analog oder digital) auslegen oder über einen Download-Link bereitstellen.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Ein kollaboratives Tool (z. B. TaskCards) oder eine geteilte Datei (z. B. über Nextcloud) kann genutzt werden, um Ideen zum Entwurf des Fragebogens sichtbar zu machen, den Austausch zu strukturieren und zentrale Ergebnisse festzuhalten.</a:t>
                      </a: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Smartphone für Foto-Ergebnis-sicherung</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Laptops</a:t>
                      </a:r>
                    </a:p>
                  </a:txBody>
                  <a:tcPr>
                    <a:lnL w="12240" cap="flat" cmpd="sng" algn="ctr">
                      <a:solidFill>
                        <a:srgbClr val="000000"/>
                      </a:solidFill>
                      <a:prstDash val="solid"/>
                      <a:round/>
                      <a:headEnd type="none" w="med" len="med"/>
                      <a:tailEnd type="none" w="med" len="med"/>
                    </a:lnL>
                    <a:lnR w="12240">
                      <a:solidFill>
                        <a:srgbClr val="000000"/>
                      </a:solidFill>
                      <a:prstDash val="soli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extLst>
                  <a:ext uri="{0D108BD9-81ED-4DB2-BD59-A6C34878D82A}">
                    <a16:rowId xmlns:a16="http://schemas.microsoft.com/office/drawing/2014/main" val="10002"/>
                  </a:ext>
                </a:extLst>
              </a:tr>
              <a:tr h="2667231">
                <a:tc>
                  <a:txBody>
                    <a:bodyPr/>
                    <a:lstStyle/>
                    <a:p>
                      <a:pPr defTabSz="756000">
                        <a:lnSpc>
                          <a:spcPct val="100000"/>
                        </a:lnSpc>
                        <a:spcAft>
                          <a:spcPts val="600"/>
                        </a:spcAft>
                      </a:pPr>
                      <a:r>
                        <a:rPr lang="de-DE" sz="1200" b="0" u="none" strike="noStrike" dirty="0">
                          <a:solidFill>
                            <a:srgbClr val="000000"/>
                          </a:solidFill>
                          <a:effectLst/>
                          <a:uFillTx/>
                          <a:latin typeface="Calibri"/>
                          <a:cs typeface="Fredoka regular"/>
                        </a:rPr>
                        <a:t>10 min</a:t>
                      </a:r>
                    </a:p>
                  </a:txBody>
                  <a:tcPr>
                    <a:lnL w="12240">
                      <a:solidFill>
                        <a:srgbClr val="000000"/>
                      </a:solidFill>
                      <a:prstDash val="soli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cs typeface="Fredoka regular"/>
                        </a:rPr>
                        <a:t>Abschluss</a:t>
                      </a:r>
                    </a:p>
                    <a:p>
                      <a:pPr defTabSz="756000">
                        <a:lnSpc>
                          <a:spcPct val="100000"/>
                        </a:lnSpc>
                        <a:spcAft>
                          <a:spcPts val="600"/>
                        </a:spcAft>
                        <a:tabLst>
                          <a:tab pos="0" algn="l"/>
                        </a:tabLst>
                      </a:pPr>
                      <a:r>
                        <a:rPr lang="de-DE" sz="1200" b="0" u="none" strike="noStrike" dirty="0">
                          <a:solidFill>
                            <a:schemeClr val="dk1"/>
                          </a:solidFill>
                          <a:effectLst/>
                          <a:uFillTx/>
                          <a:latin typeface="Fredoka regular"/>
                          <a:ea typeface="+mn-ea"/>
                          <a:cs typeface="Fredoka regular"/>
                        </a:rPr>
                        <a:t>Zusammenfassung der Ergebnisse und Klärung offener Fragen</a:t>
                      </a: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Besprechung der nächsten Schritte und Formulierung möglicher Unterstützungsbedarfe</a:t>
                      </a:r>
                      <a:endParaRPr lang="de-DE" sz="1200" b="0" u="none" strike="noStrike" dirty="0">
                        <a:solidFill>
                          <a:srgbClr val="000000"/>
                        </a:solidFill>
                        <a:effectLst/>
                        <a:uFillTx/>
                        <a:latin typeface="+mn-lt"/>
                        <a:cs typeface="Fredoka regular"/>
                      </a:endParaRPr>
                    </a:p>
                    <a:p>
                      <a:pPr defTabSz="756000">
                        <a:lnSpc>
                          <a:spcPct val="100000"/>
                        </a:lnSpc>
                        <a:spcAft>
                          <a:spcPts val="600"/>
                        </a:spcAft>
                      </a:pPr>
                      <a:endParaRPr lang="de-DE" sz="1200" b="1" u="none" strike="noStrike" dirty="0">
                        <a:solidFill>
                          <a:schemeClr val="dk1"/>
                        </a:solidFill>
                        <a:effectLst/>
                        <a:uFillTx/>
                        <a:latin typeface="Fredoka regular"/>
                        <a:cs typeface="Fredoka regular"/>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360" marR="0" lvl="0" indent="-171360" algn="l" defTabSz="756000" rtl="0" eaLnBrk="1" fontAlgn="auto" latinLnBrk="0" hangingPunct="1">
                        <a:lnSpc>
                          <a:spcPct val="100000"/>
                        </a:lnSpc>
                        <a:spcBef>
                          <a:spcPts val="0"/>
                        </a:spcBef>
                        <a:spcAft>
                          <a:spcPts val="600"/>
                        </a:spcAft>
                        <a:buClr>
                          <a:srgbClr val="000000"/>
                        </a:buClr>
                        <a:buSzTx/>
                        <a:buFont typeface="Symbol" charset="2"/>
                        <a:buChar char=""/>
                        <a:tabLst/>
                        <a:defRPr/>
                      </a:pPr>
                      <a:r>
                        <a:rPr lang="de-DE" sz="1200" b="0" u="none" strike="noStrike" dirty="0">
                          <a:solidFill>
                            <a:schemeClr val="dk1"/>
                          </a:solidFill>
                          <a:effectLst/>
                          <a:uFillTx/>
                          <a:latin typeface="Fredoka regular"/>
                          <a:ea typeface="+mn-ea"/>
                          <a:cs typeface="Fredoka regular"/>
                        </a:rPr>
                        <a:t>Impulsfragen für den Abschluss  (z. B. über Mentimeter) beantworten lassen.</a:t>
                      </a:r>
                    </a:p>
                    <a:p>
                      <a:pPr marL="171360" indent="-171360" defTabSz="756000">
                        <a:lnSpc>
                          <a:spcPct val="100000"/>
                        </a:lnSpc>
                        <a:spcAft>
                          <a:spcPts val="600"/>
                        </a:spcAft>
                        <a:buClr>
                          <a:srgbClr val="000000"/>
                        </a:buClr>
                        <a:buFont typeface="Symbol" charset="2"/>
                        <a:buChar char=""/>
                      </a:pPr>
                      <a:endParaRPr lang="de-DE" sz="1200" b="0" u="none" strike="noStrike" dirty="0">
                        <a:solidFill>
                          <a:schemeClr val="dk1"/>
                        </a:solidFill>
                        <a:effectLst/>
                        <a:uFillTx/>
                        <a:latin typeface="Fredoka regular"/>
                        <a:ea typeface="Arial"/>
                        <a:cs typeface="Fredoka regular"/>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Laptop/Beamer</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Ggf. Laptops</a:t>
                      </a:r>
                    </a:p>
                    <a:p>
                      <a:pPr marL="171360" indent="-171360" defTabSz="756000">
                        <a:lnSpc>
                          <a:spcPct val="100000"/>
                        </a:lnSpc>
                        <a:spcAft>
                          <a:spcPts val="600"/>
                        </a:spcAft>
                        <a:buClr>
                          <a:srgbClr val="000000"/>
                        </a:buClr>
                        <a:buFont typeface="Symbol" charset="2"/>
                        <a:buChar char=""/>
                      </a:pPr>
                      <a:endParaRPr lang="de-DE" sz="1200" b="0" u="none" strike="noStrike" dirty="0">
                        <a:solidFill>
                          <a:schemeClr val="dk1"/>
                        </a:solidFill>
                        <a:effectLst/>
                        <a:uFillTx/>
                        <a:latin typeface="Fredoka regular"/>
                        <a:ea typeface="Arial"/>
                        <a:cs typeface="Fredoka regular"/>
                      </a:endParaRPr>
                    </a:p>
                  </a:txBody>
                  <a:tcPr>
                    <a:lnL w="12240" cap="flat" cmpd="sng" algn="ctr">
                      <a:solidFill>
                        <a:srgbClr val="000000"/>
                      </a:solidFill>
                      <a:prstDash val="solid"/>
                      <a:round/>
                      <a:headEnd type="none" w="med" len="med"/>
                      <a:tailEnd type="none" w="med" len="med"/>
                    </a:lnL>
                    <a:lnR w="12240">
                      <a:solidFill>
                        <a:srgbClr val="000000"/>
                      </a:solidFill>
                      <a:prstDash val="soli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extLst>
                  <a:ext uri="{0D108BD9-81ED-4DB2-BD59-A6C34878D82A}">
                    <a16:rowId xmlns:a16="http://schemas.microsoft.com/office/drawing/2014/main" val="35167091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PlaceHolder 1"/>
          <p:cNvSpPr>
            <a:spLocks noGrp="1"/>
          </p:cNvSpPr>
          <p:nvPr>
            <p:ph hasCustomPrompt="1"/>
          </p:nvPr>
        </p:nvSpPr>
        <p:spPr>
          <a:xfrm>
            <a:off x="719280" y="611280"/>
            <a:ext cx="5905080" cy="30600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2800" b="0" u="none" strike="noStrike" dirty="0">
                <a:solidFill>
                  <a:schemeClr val="dk1"/>
                </a:solidFill>
                <a:effectLst/>
                <a:uFillTx/>
                <a:latin typeface="Fredoka Medium"/>
                <a:ea typeface="Arial"/>
              </a:rPr>
              <a:t>Ablaufplan – </a:t>
            </a:r>
            <a:r>
              <a:rPr lang="de-DE" dirty="0">
                <a:solidFill>
                  <a:schemeClr val="dk1"/>
                </a:solidFill>
                <a:latin typeface="Fredoka Medium"/>
                <a:ea typeface="Arial"/>
              </a:rPr>
              <a:t>Schwerpunktmodul 2</a:t>
            </a:r>
            <a:endParaRPr lang="en-US" sz="2800" b="0" u="none" strike="noStrike" dirty="0">
              <a:solidFill>
                <a:srgbClr val="9D9D9C"/>
              </a:solidFill>
              <a:effectLst/>
              <a:uFillTx/>
              <a:latin typeface="Fredoka Light"/>
            </a:endParaRPr>
          </a:p>
          <a:p>
            <a:pPr indent="0" defTabSz="756000">
              <a:lnSpc>
                <a:spcPct val="90000"/>
              </a:lnSpc>
              <a:spcBef>
                <a:spcPts val="828"/>
              </a:spcBef>
              <a:buNone/>
              <a:tabLst>
                <a:tab pos="0" algn="l"/>
              </a:tabLst>
            </a:pPr>
            <a:endParaRPr lang="en-US" sz="2800" b="0" u="none" strike="noStrike" dirty="0">
              <a:solidFill>
                <a:schemeClr val="bg1"/>
              </a:solidFill>
              <a:effectLst/>
              <a:uFillTx/>
              <a:latin typeface="Fredoka Light"/>
            </a:endParaRPr>
          </a:p>
        </p:txBody>
      </p:sp>
      <p:sp>
        <p:nvSpPr>
          <p:cNvPr id="113" name="Textfeld 1"/>
          <p:cNvSpPr/>
          <p:nvPr/>
        </p:nvSpPr>
        <p:spPr>
          <a:xfrm>
            <a:off x="199080" y="10278331"/>
            <a:ext cx="3348000" cy="27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dirty="0">
                <a:solidFill>
                  <a:srgbClr val="9D9D9C"/>
                </a:solidFill>
                <a:effectLst/>
                <a:uFillTx/>
                <a:latin typeface="Fredoka regular"/>
                <a:ea typeface="Fredoka regular"/>
              </a:rPr>
              <a:t>Tina von Dapper-Saalfels, Dr. Barbara Zschiesche, Prof. Dr. Julia Gerick, Nicol Sperling, Jana Schlöpker, Prof. Dr. Sonja Nonte.</a:t>
            </a:r>
            <a:endParaRPr lang="de-DE" sz="600" b="0" u="none" strike="noStrike" dirty="0">
              <a:solidFill>
                <a:srgbClr val="000000"/>
              </a:solidFill>
              <a:effectLst/>
              <a:uFillTx/>
              <a:latin typeface="Calibri"/>
            </a:endParaRPr>
          </a:p>
        </p:txBody>
      </p:sp>
      <p:sp>
        <p:nvSpPr>
          <p:cNvPr id="5" name="Textfeld 4">
            <a:extLst>
              <a:ext uri="{FF2B5EF4-FFF2-40B4-BE49-F238E27FC236}">
                <a16:creationId xmlns:a16="http://schemas.microsoft.com/office/drawing/2014/main" id="{BAB4065D-963C-4385-A4C0-C130E4A6F5E5}"/>
              </a:ext>
            </a:extLst>
          </p:cNvPr>
          <p:cNvSpPr/>
          <p:nvPr/>
        </p:nvSpPr>
        <p:spPr>
          <a:xfrm>
            <a:off x="447480" y="1039663"/>
            <a:ext cx="6515640" cy="3137867"/>
          </a:xfrm>
          <a:prstGeom prst="rect">
            <a:avLst/>
          </a:prstGeom>
          <a:solidFill>
            <a:schemeClr val="bg1"/>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1800" b="0" u="none" strike="noStrike" dirty="0">
                <a:solidFill>
                  <a:schemeClr val="dk1"/>
                </a:solidFill>
                <a:effectLst/>
                <a:uFillTx/>
                <a:latin typeface="Calibri"/>
                <a:ea typeface="Arial"/>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de-DE" sz="1800" b="0" u="none" strike="noStrike" dirty="0">
              <a:solidFill>
                <a:srgbClr val="000000"/>
              </a:solidFill>
              <a:effectLst/>
              <a:uFillTx/>
              <a:latin typeface="Calibri"/>
            </a:endParaRPr>
          </a:p>
        </p:txBody>
      </p:sp>
    </p:spTree>
    <p:extLst>
      <p:ext uri="{BB962C8B-B14F-4D97-AF65-F5344CB8AC3E}">
        <p14:creationId xmlns:p14="http://schemas.microsoft.com/office/powerpoint/2010/main" val="3160775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PlaceHolder 1"/>
          <p:cNvSpPr>
            <a:spLocks noGrp="1"/>
          </p:cNvSpPr>
          <p:nvPr>
            <p:ph hasCustomPrompt="1"/>
          </p:nvPr>
        </p:nvSpPr>
        <p:spPr>
          <a:xfrm>
            <a:off x="719280" y="611280"/>
            <a:ext cx="5905080" cy="30600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2800" b="0" u="none" strike="noStrike" dirty="0">
                <a:solidFill>
                  <a:schemeClr val="dk1"/>
                </a:solidFill>
                <a:effectLst/>
                <a:uFillTx/>
                <a:latin typeface="Fredoka Medium"/>
                <a:ea typeface="Arial"/>
              </a:rPr>
              <a:t>Ablaufplan – </a:t>
            </a:r>
            <a:r>
              <a:rPr lang="de-DE" dirty="0">
                <a:solidFill>
                  <a:schemeClr val="dk1"/>
                </a:solidFill>
                <a:latin typeface="Fredoka Medium"/>
                <a:ea typeface="Arial"/>
              </a:rPr>
              <a:t>Schwerpunktmodul 2</a:t>
            </a:r>
            <a:endParaRPr lang="en-US" sz="2800" b="0" u="none" strike="noStrike" dirty="0">
              <a:solidFill>
                <a:srgbClr val="9D9D9C"/>
              </a:solidFill>
              <a:effectLst/>
              <a:uFillTx/>
              <a:latin typeface="Fredoka Light"/>
            </a:endParaRPr>
          </a:p>
          <a:p>
            <a:pPr indent="0" defTabSz="756000">
              <a:lnSpc>
                <a:spcPct val="90000"/>
              </a:lnSpc>
              <a:spcBef>
                <a:spcPts val="828"/>
              </a:spcBef>
              <a:buNone/>
              <a:tabLst>
                <a:tab pos="0" algn="l"/>
              </a:tabLst>
            </a:pPr>
            <a:endParaRPr lang="en-US" sz="2800" b="0" u="none" strike="noStrike" dirty="0">
              <a:solidFill>
                <a:srgbClr val="9D9D9C"/>
              </a:solidFill>
              <a:effectLst/>
              <a:uFillTx/>
              <a:latin typeface="Fredoka Light"/>
            </a:endParaRPr>
          </a:p>
        </p:txBody>
      </p:sp>
      <p:sp>
        <p:nvSpPr>
          <p:cNvPr id="113" name="Textfeld 1"/>
          <p:cNvSpPr/>
          <p:nvPr/>
        </p:nvSpPr>
        <p:spPr>
          <a:xfrm>
            <a:off x="199080" y="10278325"/>
            <a:ext cx="3348000" cy="27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dirty="0">
                <a:solidFill>
                  <a:srgbClr val="9D9D9C"/>
                </a:solidFill>
                <a:effectLst/>
                <a:uFillTx/>
                <a:latin typeface="Fredoka regular"/>
                <a:ea typeface="Fredoka regular"/>
              </a:rPr>
              <a:t>Tina von Dapper-Saalfels, Dr. Barbara Zschiesche, Prof. Dr. Julia Gerick, Nicol Sperling, Jana Schlöpker, Prof. Dr. Sonja Nonte.</a:t>
            </a:r>
            <a:endParaRPr lang="de-DE" sz="600" b="0" u="none" strike="noStrike" dirty="0">
              <a:solidFill>
                <a:srgbClr val="000000"/>
              </a:solidFill>
              <a:effectLst/>
              <a:uFillTx/>
              <a:latin typeface="Calibri"/>
            </a:endParaRPr>
          </a:p>
        </p:txBody>
      </p:sp>
      <p:graphicFrame>
        <p:nvGraphicFramePr>
          <p:cNvPr id="114" name="Tabelle 3"/>
          <p:cNvGraphicFramePr/>
          <p:nvPr>
            <p:extLst>
              <p:ext uri="{D42A27DB-BD31-4B8C-83A1-F6EECF244321}">
                <p14:modId xmlns:p14="http://schemas.microsoft.com/office/powerpoint/2010/main" val="477977480"/>
              </p:ext>
            </p:extLst>
          </p:nvPr>
        </p:nvGraphicFramePr>
        <p:xfrm>
          <a:off x="360000" y="1094041"/>
          <a:ext cx="6840900" cy="8567337"/>
        </p:xfrm>
        <a:graphic>
          <a:graphicData uri="http://schemas.openxmlformats.org/drawingml/2006/table">
            <a:tbl>
              <a:tblPr/>
              <a:tblGrid>
                <a:gridCol w="644843">
                  <a:extLst>
                    <a:ext uri="{9D8B030D-6E8A-4147-A177-3AD203B41FA5}">
                      <a16:colId xmlns:a16="http://schemas.microsoft.com/office/drawing/2014/main" val="20000"/>
                    </a:ext>
                  </a:extLst>
                </a:gridCol>
                <a:gridCol w="2304000">
                  <a:extLst>
                    <a:ext uri="{9D8B030D-6E8A-4147-A177-3AD203B41FA5}">
                      <a16:colId xmlns:a16="http://schemas.microsoft.com/office/drawing/2014/main" val="20001"/>
                    </a:ext>
                  </a:extLst>
                </a:gridCol>
                <a:gridCol w="2376000">
                  <a:extLst>
                    <a:ext uri="{9D8B030D-6E8A-4147-A177-3AD203B41FA5}">
                      <a16:colId xmlns:a16="http://schemas.microsoft.com/office/drawing/2014/main" val="20002"/>
                    </a:ext>
                  </a:extLst>
                </a:gridCol>
                <a:gridCol w="1516057">
                  <a:extLst>
                    <a:ext uri="{9D8B030D-6E8A-4147-A177-3AD203B41FA5}">
                      <a16:colId xmlns:a16="http://schemas.microsoft.com/office/drawing/2014/main" val="20003"/>
                    </a:ext>
                  </a:extLst>
                </a:gridCol>
              </a:tblGrid>
              <a:tr h="525460">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rPr>
                        <a:t>Dauer</a:t>
                      </a:r>
                    </a:p>
                    <a:p>
                      <a:pPr defTabSz="756000">
                        <a:lnSpc>
                          <a:spcPct val="100000"/>
                        </a:lnSpc>
                        <a:spcAft>
                          <a:spcPts val="601"/>
                        </a:spcAft>
                      </a:pPr>
                      <a:r>
                        <a:rPr lang="de-DE" sz="1200" b="1" u="none" strike="noStrike" dirty="0">
                          <a:solidFill>
                            <a:schemeClr val="lt1"/>
                          </a:solidFill>
                          <a:effectLst/>
                          <a:uFillTx/>
                          <a:latin typeface="Fredoka regular"/>
                        </a:rPr>
                        <a:t>(ca.)</a:t>
                      </a:r>
                      <a:endParaRPr lang="de-DE" sz="1200" b="0" u="none" strike="noStrike" dirty="0">
                        <a:solidFill>
                          <a:srgbClr val="000000"/>
                        </a:solidFill>
                        <a:effectLst/>
                        <a:uFillTx/>
                        <a:latin typeface="Calibri"/>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rPr>
                        <a:t>Inhalte</a:t>
                      </a:r>
                      <a:endParaRPr lang="de-DE" sz="1200" b="0" u="none" strike="noStrike" dirty="0">
                        <a:solidFill>
                          <a:srgbClr val="000000"/>
                        </a:solidFill>
                        <a:effectLst/>
                        <a:uFillTx/>
                        <a:latin typeface="Calibri"/>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mn-ea"/>
                          <a:cs typeface="Fredoka regular"/>
                        </a:rPr>
                        <a:t>Didaktisch-methodischer Kommentar</a:t>
                      </a:r>
                      <a:endParaRPr lang="de-DE" sz="1200" b="0" u="none" strike="noStrike" dirty="0">
                        <a:solidFill>
                          <a:srgbClr val="000000"/>
                        </a:solidFill>
                        <a:effectLst/>
                        <a:uFillTx/>
                        <a:latin typeface="+mn-lt"/>
                        <a:cs typeface="Fredoka regular"/>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tc>
                  <a:txBody>
                    <a:bodyPr/>
                    <a:lstStyle/>
                    <a:p>
                      <a:pPr defTabSz="756000">
                        <a:lnSpc>
                          <a:spcPct val="100000"/>
                        </a:lnSpc>
                        <a:spcAft>
                          <a:spcPts val="601"/>
                        </a:spcAft>
                      </a:pPr>
                      <a:r>
                        <a:rPr lang="de-DE" sz="1200" b="1" u="none" strike="noStrike" dirty="0">
                          <a:solidFill>
                            <a:schemeClr val="lt1"/>
                          </a:solidFill>
                          <a:effectLst/>
                          <a:uFillTx/>
                          <a:latin typeface="Fredoka regular"/>
                          <a:ea typeface="Arial"/>
                        </a:rPr>
                        <a:t>Zusätzliche Materialen </a:t>
                      </a:r>
                      <a:endParaRPr lang="de-DE" sz="1200" b="0" u="none" strike="noStrike" dirty="0">
                        <a:solidFill>
                          <a:srgbClr val="000000"/>
                        </a:solidFill>
                        <a:effectLst/>
                        <a:uFillTx/>
                        <a:latin typeface="Calibri"/>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rgbClr val="00B0F0"/>
                    </a:solidFill>
                  </a:tcPr>
                </a:tc>
                <a:extLst>
                  <a:ext uri="{0D108BD9-81ED-4DB2-BD59-A6C34878D82A}">
                    <a16:rowId xmlns:a16="http://schemas.microsoft.com/office/drawing/2014/main" val="10000"/>
                  </a:ext>
                </a:extLst>
              </a:tr>
              <a:tr h="303560">
                <a:tc gridSpan="4">
                  <a:txBody>
                    <a:bodyPr/>
                    <a:lstStyle/>
                    <a:p>
                      <a:pPr marL="0" marR="0" lvl="0" indent="0" algn="l" defTabSz="756000" rtl="0" eaLnBrk="1" fontAlgn="auto" latinLnBrk="0" hangingPunct="1">
                        <a:lnSpc>
                          <a:spcPct val="100000"/>
                        </a:lnSpc>
                        <a:spcBef>
                          <a:spcPts val="0"/>
                        </a:spcBef>
                        <a:spcAft>
                          <a:spcPts val="600"/>
                        </a:spcAft>
                        <a:buClrTx/>
                        <a:buSzTx/>
                        <a:buFontTx/>
                        <a:buNone/>
                        <a:tabLst/>
                        <a:defRPr/>
                      </a:pPr>
                      <a:r>
                        <a:rPr lang="de-DE" sz="1200" b="1" u="none" strike="noStrike" dirty="0">
                          <a:solidFill>
                            <a:schemeClr val="dk1"/>
                          </a:solidFill>
                          <a:effectLst/>
                          <a:uFillTx/>
                          <a:latin typeface="Fredoka regular"/>
                          <a:ea typeface="+mn-ea"/>
                        </a:rPr>
                        <a:t>Sitzung 2: Auswertung und Maßnahmenplanung </a:t>
                      </a:r>
                    </a:p>
                  </a:txBody>
                  <a:tcPr>
                    <a:lnL w="12240">
                      <a:solidFill>
                        <a:srgbClr val="000000"/>
                      </a:solidFill>
                      <a:prstDash val="solid"/>
                    </a:lnL>
                    <a:lnR w="12240" cap="flat" cmpd="sng" algn="ctr">
                      <a:solidFill>
                        <a:srgbClr val="000000"/>
                      </a:solidFill>
                      <a:prstDash val="solid"/>
                      <a:round/>
                      <a:headEnd type="none" w="med" len="med"/>
                      <a:tailEnd type="none" w="med" len="me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tc hMerge="1">
                  <a:txBody>
                    <a:bodyPr/>
                    <a:lstStyle/>
                    <a:p>
                      <a:pPr defTabSz="756000">
                        <a:lnSpc>
                          <a:spcPct val="100000"/>
                        </a:lnSpc>
                        <a:spcAft>
                          <a:spcPts val="600"/>
                        </a:spcAft>
                        <a:tabLst>
                          <a:tab pos="0" algn="l"/>
                        </a:tabLst>
                      </a:pPr>
                      <a:endParaRPr lang="de-DE" sz="1200" b="0" u="none" strike="noStrike" dirty="0">
                        <a:solidFill>
                          <a:srgbClr val="000000"/>
                        </a:solidFill>
                        <a:effectLst/>
                        <a:uFillTx/>
                        <a:latin typeface="Calibri"/>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tc hMerge="1">
                  <a:txBody>
                    <a:bodyPr/>
                    <a:lstStyle/>
                    <a:p>
                      <a:pPr marL="171360" indent="-171360" defTabSz="756000">
                        <a:lnSpc>
                          <a:spcPct val="100000"/>
                        </a:lnSpc>
                        <a:spcAft>
                          <a:spcPts val="600"/>
                        </a:spcAft>
                        <a:buClr>
                          <a:srgbClr val="000000"/>
                        </a:buClr>
                        <a:buFont typeface="Symbol" charset="2"/>
                        <a:buChar char=""/>
                      </a:pPr>
                      <a:endParaRPr lang="de-DE" sz="1200" b="0" u="none" strike="noStrike" dirty="0">
                        <a:solidFill>
                          <a:schemeClr val="dk1"/>
                        </a:solidFill>
                        <a:effectLst/>
                        <a:uFillTx/>
                        <a:latin typeface="Fredoka regular"/>
                        <a:ea typeface="Arial"/>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tc hMerge="1">
                  <a:txBody>
                    <a:bodyPr/>
                    <a:lstStyle/>
                    <a:p>
                      <a:pPr marL="0" indent="0" defTabSz="756000">
                        <a:lnSpc>
                          <a:spcPct val="100000"/>
                        </a:lnSpc>
                        <a:spcAft>
                          <a:spcPts val="600"/>
                        </a:spcAft>
                        <a:buClr>
                          <a:srgbClr val="000000"/>
                        </a:buClr>
                        <a:buFont typeface="Symbol" charset="2"/>
                        <a:buNone/>
                      </a:pPr>
                      <a:endParaRPr lang="de-DE" sz="1200" b="0" u="none" strike="noStrike" dirty="0">
                        <a:solidFill>
                          <a:srgbClr val="000000"/>
                        </a:solidFill>
                        <a:effectLst/>
                        <a:uFillTx/>
                        <a:latin typeface="Calibri"/>
                      </a:endParaRPr>
                    </a:p>
                  </a:txBody>
                  <a:tcPr>
                    <a:lnL w="12240" cap="flat" cmpd="sng" algn="ctr">
                      <a:solidFill>
                        <a:srgbClr val="000000"/>
                      </a:solidFill>
                      <a:prstDash val="solid"/>
                      <a:round/>
                      <a:headEnd type="none" w="med" len="med"/>
                      <a:tailEnd type="none" w="med" len="med"/>
                    </a:lnL>
                    <a:lnR w="12240">
                      <a:solidFill>
                        <a:srgbClr val="000000"/>
                      </a:solidFill>
                      <a:prstDash val="solid"/>
                    </a:lnR>
                    <a:lnT w="12240">
                      <a:solidFill>
                        <a:srgbClr val="000000"/>
                      </a:solidFill>
                      <a:prstDash val="solid"/>
                    </a:lnT>
                    <a:lnB w="12240" cap="flat" cmpd="sng" algn="ctr">
                      <a:solidFill>
                        <a:srgbClr val="000000"/>
                      </a:solidFill>
                      <a:prstDash val="solid"/>
                      <a:round/>
                      <a:headEnd type="none" w="med" len="med"/>
                      <a:tailEnd type="none" w="med" len="med"/>
                    </a:lnB>
                    <a:solidFill>
                      <a:schemeClr val="lt1"/>
                    </a:solidFill>
                  </a:tcPr>
                </a:tc>
                <a:extLst>
                  <a:ext uri="{0D108BD9-81ED-4DB2-BD59-A6C34878D82A}">
                    <a16:rowId xmlns:a16="http://schemas.microsoft.com/office/drawing/2014/main" val="68091749"/>
                  </a:ext>
                </a:extLst>
              </a:tr>
              <a:tr h="1501315">
                <a:tc>
                  <a:txBody>
                    <a:bodyPr/>
                    <a:lstStyle/>
                    <a:p>
                      <a:pPr defTabSz="756000">
                        <a:lnSpc>
                          <a:spcPct val="100000"/>
                        </a:lnSpc>
                        <a:spcAft>
                          <a:spcPts val="600"/>
                        </a:spcAft>
                      </a:pPr>
                      <a:r>
                        <a:rPr lang="de-DE" sz="1200" b="0" u="none" strike="noStrike" dirty="0">
                          <a:solidFill>
                            <a:schemeClr val="dk1"/>
                          </a:solidFill>
                          <a:effectLst/>
                          <a:uFillTx/>
                          <a:latin typeface="Fredoka regular"/>
                          <a:ea typeface="Arial"/>
                        </a:rPr>
                        <a:t>20 min</a:t>
                      </a:r>
                      <a:endParaRPr lang="de-DE" sz="1200" b="0" u="none" strike="noStrike" dirty="0">
                        <a:solidFill>
                          <a:srgbClr val="000000"/>
                        </a:solidFill>
                        <a:effectLst/>
                        <a:uFillTx/>
                        <a:latin typeface="Calibri"/>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ea typeface="Arial"/>
                        </a:rPr>
                        <a:t>Input und Vorstellung erster Ergebnisse</a:t>
                      </a:r>
                      <a:endParaRPr lang="de-DE" sz="1200" b="0" u="none" strike="noStrike" dirty="0">
                        <a:solidFill>
                          <a:srgbClr val="000000"/>
                        </a:solidFill>
                        <a:effectLst/>
                        <a:uFillTx/>
                        <a:latin typeface="Calibri"/>
                      </a:endParaRPr>
                    </a:p>
                    <a:p>
                      <a:pPr defTabSz="756000">
                        <a:lnSpc>
                          <a:spcPct val="100000"/>
                        </a:lnSpc>
                        <a:spcAft>
                          <a:spcPts val="600"/>
                        </a:spcAft>
                        <a:tabLst>
                          <a:tab pos="0" algn="l"/>
                        </a:tabLst>
                      </a:pPr>
                      <a:r>
                        <a:rPr lang="de-DE" sz="1200" b="0" u="none" strike="noStrike" dirty="0">
                          <a:solidFill>
                            <a:schemeClr val="dk1"/>
                          </a:solidFill>
                          <a:effectLst/>
                          <a:uFillTx/>
                          <a:latin typeface="Fredoka regular"/>
                          <a:ea typeface="Arial"/>
                        </a:rPr>
                        <a:t>Grundlagen zur Auswertung und Interpretation von Befragungen</a:t>
                      </a:r>
                    </a:p>
                    <a:p>
                      <a:pPr defTabSz="756000">
                        <a:lnSpc>
                          <a:spcPct val="100000"/>
                        </a:lnSpc>
                        <a:spcAft>
                          <a:spcPts val="600"/>
                        </a:spcAft>
                        <a:tabLst>
                          <a:tab pos="0" algn="l"/>
                        </a:tabLst>
                      </a:pPr>
                      <a:r>
                        <a:rPr lang="de-DE" sz="1200" b="0" u="none" strike="noStrike" dirty="0">
                          <a:solidFill>
                            <a:schemeClr val="dk1"/>
                          </a:solidFill>
                          <a:effectLst/>
                          <a:uFillTx/>
                          <a:latin typeface="Fredoka regular"/>
                        </a:rPr>
                        <a:t>Vorstellung der Auswertungsergebnisse der Einzelschule</a:t>
                      </a:r>
                      <a:endParaRPr lang="de-DE" sz="1200" b="0" u="none" strike="noStrike" dirty="0">
                        <a:solidFill>
                          <a:srgbClr val="000000"/>
                        </a:solidFill>
                        <a:effectLst/>
                        <a:uFillTx/>
                        <a:latin typeface="Calibri"/>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rPr>
                        <a:t>Der Input sollte möglichst kurz (max. 10 Minuten) gehalten werden.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rPr>
                        <a:t>Anhand konkreter Ergebnisse aus der Einzelschule können typische Interpretationsmuster einführend erklärt werden.</a:t>
                      </a: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rPr>
                        <a:t>Laptop/Beamer</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rPr>
                        <a:t>Ggf. Handreichungen öffnen</a:t>
                      </a:r>
                      <a:endParaRPr lang="de-DE" sz="1200" b="0" u="none" strike="noStrike" dirty="0">
                        <a:solidFill>
                          <a:srgbClr val="000000"/>
                        </a:solidFill>
                        <a:effectLst/>
                        <a:uFillTx/>
                        <a:latin typeface="Calibri"/>
                      </a:endParaRPr>
                    </a:p>
                    <a:p>
                      <a:pPr marL="0" indent="0" defTabSz="756000">
                        <a:lnSpc>
                          <a:spcPct val="100000"/>
                        </a:lnSpc>
                        <a:spcAft>
                          <a:spcPts val="600"/>
                        </a:spcAft>
                        <a:buClr>
                          <a:srgbClr val="000000"/>
                        </a:buClr>
                        <a:buFont typeface="Symbol" charset="2"/>
                        <a:buNone/>
                      </a:pPr>
                      <a:endParaRPr lang="de-DE" sz="1200" b="0" u="none" strike="noStrike" dirty="0">
                        <a:solidFill>
                          <a:srgbClr val="000000"/>
                        </a:solidFill>
                        <a:effectLst/>
                        <a:uFillTx/>
                        <a:latin typeface="Calibri"/>
                      </a:endParaRPr>
                    </a:p>
                  </a:txBody>
                  <a:tcPr>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extLst>
                  <a:ext uri="{0D108BD9-81ED-4DB2-BD59-A6C34878D82A}">
                    <a16:rowId xmlns:a16="http://schemas.microsoft.com/office/drawing/2014/main" val="10001"/>
                  </a:ext>
                </a:extLst>
              </a:tr>
              <a:tr h="2564799">
                <a:tc>
                  <a:txBody>
                    <a:bodyPr/>
                    <a:lstStyle/>
                    <a:p>
                      <a:pPr defTabSz="756000">
                        <a:lnSpc>
                          <a:spcPct val="100000"/>
                        </a:lnSpc>
                        <a:spcAft>
                          <a:spcPts val="600"/>
                        </a:spcAft>
                      </a:pPr>
                      <a:r>
                        <a:rPr lang="de-DE" sz="1200" b="0" u="none" strike="noStrike" dirty="0">
                          <a:solidFill>
                            <a:schemeClr val="dk1"/>
                          </a:solidFill>
                          <a:effectLst/>
                          <a:uFillTx/>
                          <a:latin typeface="Fredoka regular"/>
                          <a:ea typeface="Arial"/>
                          <a:cs typeface="Fredoka regular"/>
                        </a:rPr>
                        <a:t>60 min</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ea typeface="Arial"/>
                          <a:cs typeface="Fredoka regular"/>
                        </a:rPr>
                        <a:t>Gruppenarbeitsphase</a:t>
                      </a:r>
                    </a:p>
                    <a:p>
                      <a:pPr defTabSz="756000">
                        <a:lnSpc>
                          <a:spcPct val="100000"/>
                        </a:lnSpc>
                        <a:spcAft>
                          <a:spcPts val="600"/>
                        </a:spcAft>
                      </a:pPr>
                      <a:r>
                        <a:rPr lang="de-DE" sz="1200" b="0" u="none" strike="noStrike" dirty="0">
                          <a:solidFill>
                            <a:schemeClr val="dk1"/>
                          </a:solidFill>
                          <a:effectLst/>
                          <a:uFillTx/>
                          <a:latin typeface="Fredoka regular"/>
                          <a:ea typeface="Arial"/>
                          <a:cs typeface="Fredoka regular"/>
                        </a:rPr>
                        <a:t>Besprechung, Interpretation und Gewichtung der Ergebnisse </a:t>
                      </a:r>
                      <a:endParaRPr lang="de-DE" sz="1200" b="1" u="none" strike="noStrike" dirty="0">
                        <a:solidFill>
                          <a:schemeClr val="dk1"/>
                        </a:solidFill>
                        <a:effectLst/>
                        <a:uFillTx/>
                        <a:latin typeface="Fredoka regular"/>
                        <a:ea typeface="Arial"/>
                        <a:cs typeface="Fredoka regular"/>
                      </a:endParaRPr>
                    </a:p>
                    <a:p>
                      <a:pPr defTabSz="756000">
                        <a:lnSpc>
                          <a:spcPct val="100000"/>
                        </a:lnSpc>
                        <a:spcAft>
                          <a:spcPts val="600"/>
                        </a:spcAft>
                      </a:pPr>
                      <a:r>
                        <a:rPr lang="de-DE" sz="1200" b="0" u="none" strike="noStrike" dirty="0">
                          <a:solidFill>
                            <a:schemeClr val="dk1"/>
                          </a:solidFill>
                          <a:effectLst/>
                          <a:uFillTx/>
                          <a:latin typeface="Fredoka regular"/>
                          <a:ea typeface="Arial"/>
                          <a:cs typeface="Fredoka regular"/>
                        </a:rPr>
                        <a:t>Einordnung der Befunde im Hinblick auf das multiprofessionelle Team</a:t>
                      </a: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450" indent="-171450" defTabSz="756000">
                        <a:lnSpc>
                          <a:spcPct val="100000"/>
                        </a:lnSpc>
                        <a:spcAft>
                          <a:spcPts val="600"/>
                        </a:spcAft>
                        <a:buClr>
                          <a:srgbClr val="000000"/>
                        </a:buClr>
                        <a:buFont typeface="Symbol" panose="05050102010706020507" pitchFamily="18" charset="2"/>
                        <a:buChar char="-"/>
                      </a:pPr>
                      <a:r>
                        <a:rPr lang="de-DE" sz="1200" b="0" u="none" strike="noStrike" dirty="0">
                          <a:solidFill>
                            <a:schemeClr val="dk1"/>
                          </a:solidFill>
                          <a:effectLst/>
                          <a:uFillTx/>
                          <a:latin typeface="Fredoka regular"/>
                          <a:ea typeface="+mn-ea"/>
                          <a:cs typeface="Fredoka regular"/>
                        </a:rPr>
                        <a:t>Im multiprofessionellen Team sollte besonders auf die verschiedenen Blickwinkel der unterschiedlichen Professionen eingegangen werden.</a:t>
                      </a:r>
                    </a:p>
                    <a:p>
                      <a:pPr marL="171450" indent="-171450" defTabSz="756000">
                        <a:lnSpc>
                          <a:spcPct val="100000"/>
                        </a:lnSpc>
                        <a:spcAft>
                          <a:spcPts val="600"/>
                        </a:spcAft>
                        <a:buClr>
                          <a:srgbClr val="000000"/>
                        </a:buClr>
                        <a:buFont typeface="Symbol" panose="05050102010706020507" pitchFamily="18" charset="2"/>
                        <a:buChar char="-"/>
                      </a:pPr>
                      <a:r>
                        <a:rPr lang="de-DE" sz="1200" b="0" u="none" strike="noStrike" dirty="0">
                          <a:solidFill>
                            <a:schemeClr val="dk1"/>
                          </a:solidFill>
                          <a:effectLst/>
                          <a:uFillTx/>
                          <a:latin typeface="Fredoka regular"/>
                          <a:ea typeface="+mn-ea"/>
                          <a:cs typeface="Fredoka regular"/>
                        </a:rPr>
                        <a:t>Ergebnisse sollten schriftlich festgehalten werden (z. B. auf einem Poster oder auf einer digitalen Pinnwand).</a:t>
                      </a:r>
                    </a:p>
                    <a:p>
                      <a:pPr marL="0" indent="0" defTabSz="756000">
                        <a:lnSpc>
                          <a:spcPct val="100000"/>
                        </a:lnSpc>
                        <a:spcAft>
                          <a:spcPts val="600"/>
                        </a:spcAft>
                        <a:buClr>
                          <a:srgbClr val="000000"/>
                        </a:buClr>
                        <a:buFont typeface="Symbol" panose="05050102010706020507" pitchFamily="18" charset="2"/>
                        <a:buNone/>
                      </a:pPr>
                      <a:endParaRPr lang="de-DE" sz="1200" b="0" u="none" strike="noStrike" dirty="0">
                        <a:solidFill>
                          <a:schemeClr val="dk1"/>
                        </a:solidFill>
                        <a:effectLst/>
                        <a:uFillTx/>
                        <a:latin typeface="Fredoka regular"/>
                        <a:ea typeface="Arial"/>
                        <a:cs typeface="Fredoka regular"/>
                      </a:endParaRP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Poster oder Laptops</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Stifte</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Smartphone für Foto-Sicherung</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Auswertung als Druck oder digital</a:t>
                      </a:r>
                    </a:p>
                    <a:p>
                      <a:pPr marL="171360" marR="0" lvl="0" indent="-171360" algn="l" defTabSz="756000" rtl="0" eaLnBrk="1" fontAlgn="auto" latinLnBrk="0" hangingPunct="1">
                        <a:lnSpc>
                          <a:spcPct val="100000"/>
                        </a:lnSpc>
                        <a:spcBef>
                          <a:spcPts val="0"/>
                        </a:spcBef>
                        <a:spcAft>
                          <a:spcPts val="600"/>
                        </a:spcAft>
                        <a:buClr>
                          <a:srgbClr val="000000"/>
                        </a:buClr>
                        <a:buSzTx/>
                        <a:buFont typeface="Symbol" charset="2"/>
                        <a:buChar char=""/>
                        <a:tabLst/>
                        <a:defRPr/>
                      </a:pPr>
                      <a:r>
                        <a:rPr lang="de-DE" sz="1200" b="0" u="none" strike="noStrike" dirty="0">
                          <a:solidFill>
                            <a:schemeClr val="dk1"/>
                          </a:solidFill>
                          <a:effectLst/>
                          <a:uFillTx/>
                          <a:latin typeface="Fredoka regular"/>
                          <a:ea typeface="+mn-ea"/>
                        </a:rPr>
                        <a:t>Laptop/Beamer</a:t>
                      </a:r>
                      <a:endParaRPr lang="de-DE" sz="1200" b="0" u="none" strike="noStrike" dirty="0">
                        <a:solidFill>
                          <a:schemeClr val="dk1"/>
                        </a:solidFill>
                        <a:effectLst/>
                        <a:uFillTx/>
                        <a:latin typeface="Fredoka regular"/>
                        <a:ea typeface="Arial"/>
                        <a:cs typeface="Fredoka regular"/>
                      </a:endParaRP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Karteikarten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Arial"/>
                          <a:cs typeface="Fredoka regular"/>
                        </a:rPr>
                        <a:t>Klebezettel oder Pinnnadeln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Flipchartständer</a:t>
                      </a:r>
                    </a:p>
                  </a:txBody>
                  <a:tcPr>
                    <a:lnL w="12240" cap="flat" cmpd="sng" algn="ctr">
                      <a:solidFill>
                        <a:srgbClr val="000000"/>
                      </a:solidFill>
                      <a:prstDash val="solid"/>
                      <a:round/>
                      <a:headEnd type="none" w="med" len="med"/>
                      <a:tailEnd type="none" w="med" len="med"/>
                    </a:lnL>
                    <a:lnR w="12240">
                      <a:solidFill>
                        <a:srgbClr val="000000"/>
                      </a:solidFill>
                      <a:prstDash val="soli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extLst>
                  <a:ext uri="{0D108BD9-81ED-4DB2-BD59-A6C34878D82A}">
                    <a16:rowId xmlns:a16="http://schemas.microsoft.com/office/drawing/2014/main" val="10002"/>
                  </a:ext>
                </a:extLst>
              </a:tr>
              <a:tr h="1537188">
                <a:tc>
                  <a:txBody>
                    <a:bodyPr/>
                    <a:lstStyle/>
                    <a:p>
                      <a:pPr defTabSz="756000">
                        <a:lnSpc>
                          <a:spcPct val="100000"/>
                        </a:lnSpc>
                        <a:spcAft>
                          <a:spcPts val="600"/>
                        </a:spcAft>
                      </a:pPr>
                      <a:r>
                        <a:rPr lang="de-DE" sz="1200" b="0" u="none" strike="noStrike" dirty="0">
                          <a:solidFill>
                            <a:schemeClr val="dk1"/>
                          </a:solidFill>
                          <a:effectLst/>
                          <a:uFillTx/>
                          <a:latin typeface="Fredoka regular"/>
                          <a:ea typeface="Arial"/>
                          <a:cs typeface="Fredoka regular"/>
                        </a:rPr>
                        <a:t>30 min</a:t>
                      </a:r>
                      <a:endParaRPr lang="de-DE" sz="1200" b="0" u="none" strike="noStrike" dirty="0">
                        <a:solidFill>
                          <a:srgbClr val="000000"/>
                        </a:solidFill>
                        <a:effectLst/>
                        <a:uFillTx/>
                        <a:latin typeface="Calibri"/>
                        <a:cs typeface="Fredoka regular"/>
                      </a:endParaRPr>
                    </a:p>
                  </a:txBody>
                  <a:tcPr>
                    <a:lnL w="12240">
                      <a:solidFill>
                        <a:srgbClr val="000000"/>
                      </a:solidFill>
                      <a:prstDash val="soli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ea typeface="Calibri"/>
                          <a:cs typeface="Fredoka regular"/>
                        </a:rPr>
                        <a:t>Datengestützt Maßnahmen planen</a:t>
                      </a:r>
                      <a:endParaRPr lang="de-DE" sz="1200" b="0" u="none" strike="noStrike" dirty="0">
                        <a:solidFill>
                          <a:srgbClr val="000000"/>
                        </a:solidFill>
                        <a:effectLst/>
                        <a:uFillTx/>
                        <a:latin typeface="Calibri"/>
                        <a:cs typeface="Fredoka regular"/>
                      </a:endParaRP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Ableitung konkreter Maßnahmen für Schulentwicklung</a:t>
                      </a:r>
                      <a:endParaRPr lang="de-DE" sz="1200" b="0" u="none" strike="noStrike" dirty="0">
                        <a:solidFill>
                          <a:srgbClr val="000000"/>
                        </a:solidFill>
                        <a:effectLst/>
                        <a:uFillTx/>
                        <a:latin typeface="Calibri"/>
                        <a:cs typeface="Fredoka regular"/>
                      </a:endParaRPr>
                    </a:p>
                  </a:txBody>
                  <a:tcPr marL="68400" marR="68400" marT="0" marB="0">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solidFill>
                      <a:schemeClr val="lt1"/>
                    </a:solidFill>
                  </a:tcPr>
                </a:tc>
                <a:tc>
                  <a:txBody>
                    <a:bodyPr/>
                    <a:lstStyle/>
                    <a:p>
                      <a:pPr marL="171450" indent="-171450" defTabSz="756000">
                        <a:lnSpc>
                          <a:spcPct val="100000"/>
                        </a:lnSpc>
                        <a:spcAft>
                          <a:spcPts val="600"/>
                        </a:spcAft>
                        <a:buClr>
                          <a:srgbClr val="000000"/>
                        </a:buClr>
                        <a:buFont typeface="Symbol" panose="05050102010706020507" pitchFamily="18" charset="2"/>
                        <a:buChar char="-"/>
                      </a:pPr>
                      <a:r>
                        <a:rPr lang="de-DE" sz="1200" b="0" u="none" strike="noStrike" dirty="0">
                          <a:solidFill>
                            <a:schemeClr val="dk1"/>
                          </a:solidFill>
                          <a:effectLst/>
                          <a:uFillTx/>
                          <a:latin typeface="Fredoka regular"/>
                          <a:ea typeface="+mn-ea"/>
                          <a:cs typeface="Fredoka regular"/>
                        </a:rPr>
                        <a:t>Die Top 3 der Ergebnisse sollten benannt und pro Erkenntnis eine Maßnahme formuliert werden.</a:t>
                      </a:r>
                    </a:p>
                    <a:p>
                      <a:pPr marL="171450" indent="-171450" defTabSz="756000">
                        <a:lnSpc>
                          <a:spcPct val="100000"/>
                        </a:lnSpc>
                        <a:spcAft>
                          <a:spcPts val="600"/>
                        </a:spcAft>
                        <a:buClr>
                          <a:srgbClr val="000000"/>
                        </a:buClr>
                        <a:buFont typeface="Symbol" panose="05050102010706020507" pitchFamily="18" charset="2"/>
                        <a:buChar char="-"/>
                      </a:pPr>
                      <a:r>
                        <a:rPr lang="de-DE" sz="1200" b="0" u="none" strike="noStrike" dirty="0">
                          <a:solidFill>
                            <a:schemeClr val="dk1"/>
                          </a:solidFill>
                          <a:effectLst/>
                          <a:uFillTx/>
                          <a:latin typeface="Fredoka regular"/>
                          <a:ea typeface="+mn-ea"/>
                          <a:cs typeface="Fredoka regular"/>
                        </a:rPr>
                        <a:t>Verantwortlichkeiten und Fristen sollten geklärt und notiert werden.</a:t>
                      </a: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Karteikarten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Stifte</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Klebezettel oder Pinnandeln</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Flipchartständer</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Laptops</a:t>
                      </a:r>
                    </a:p>
                  </a:txBody>
                  <a:tcPr>
                    <a:lnL w="12240" cap="flat" cmpd="sng" algn="ctr">
                      <a:solidFill>
                        <a:srgbClr val="000000"/>
                      </a:solidFill>
                      <a:prstDash val="solid"/>
                      <a:round/>
                      <a:headEnd type="none" w="med" len="med"/>
                      <a:tailEnd type="none" w="med" len="med"/>
                    </a:lnL>
                    <a:lnR w="12240">
                      <a:solidFill>
                        <a:srgbClr val="000000"/>
                      </a:solidFill>
                      <a:prstDash val="solid"/>
                    </a:lnR>
                    <a:lnT w="12240" cap="flat" cmpd="sng" algn="ctr">
                      <a:solidFill>
                        <a:srgbClr val="000000"/>
                      </a:solidFill>
                      <a:prstDash val="solid"/>
                      <a:round/>
                      <a:headEnd type="none" w="med" len="med"/>
                      <a:tailEnd type="none" w="med" len="med"/>
                    </a:lnT>
                    <a:lnB w="12240" cap="flat" cmpd="sng" algn="ctr">
                      <a:solidFill>
                        <a:srgbClr val="000000"/>
                      </a:solidFill>
                      <a:prstDash val="solid"/>
                      <a:round/>
                      <a:headEnd type="none" w="med" len="med"/>
                      <a:tailEnd type="none" w="med" len="med"/>
                    </a:lnB>
                    <a:solidFill>
                      <a:schemeClr val="lt1"/>
                    </a:solidFill>
                  </a:tcPr>
                </a:tc>
                <a:extLst>
                  <a:ext uri="{0D108BD9-81ED-4DB2-BD59-A6C34878D82A}">
                    <a16:rowId xmlns:a16="http://schemas.microsoft.com/office/drawing/2014/main" val="10003"/>
                  </a:ext>
                </a:extLst>
              </a:tr>
              <a:tr h="1484029">
                <a:tc>
                  <a:txBody>
                    <a:bodyPr/>
                    <a:lstStyle/>
                    <a:p>
                      <a:pPr marL="0" marR="0" lvl="0" indent="0" algn="l" defTabSz="756000" rtl="0" eaLnBrk="1" fontAlgn="auto" latinLnBrk="0" hangingPunct="1">
                        <a:lnSpc>
                          <a:spcPct val="100000"/>
                        </a:lnSpc>
                        <a:spcBef>
                          <a:spcPts val="0"/>
                        </a:spcBef>
                        <a:spcAft>
                          <a:spcPts val="600"/>
                        </a:spcAft>
                        <a:buClrTx/>
                        <a:buSzTx/>
                        <a:buFontTx/>
                        <a:buNone/>
                        <a:tabLst/>
                        <a:defRPr/>
                      </a:pPr>
                      <a:r>
                        <a:rPr lang="de-DE" sz="1200" b="0" u="none" strike="noStrike" dirty="0">
                          <a:solidFill>
                            <a:schemeClr val="dk1"/>
                          </a:solidFill>
                          <a:effectLst/>
                          <a:uFillTx/>
                          <a:latin typeface="Fredoka regular"/>
                          <a:ea typeface="+mn-ea"/>
                          <a:cs typeface="Fredoka regular"/>
                        </a:rPr>
                        <a:t>10 min</a:t>
                      </a:r>
                      <a:endParaRPr lang="de-DE" sz="1200" b="0" u="none" strike="noStrike" dirty="0">
                        <a:solidFill>
                          <a:srgbClr val="000000"/>
                        </a:solidFill>
                        <a:effectLst/>
                        <a:uFillTx/>
                        <a:latin typeface="+mn-lt"/>
                        <a:cs typeface="Fredoka regular"/>
                      </a:endParaRPr>
                    </a:p>
                    <a:p>
                      <a:pPr defTabSz="756000">
                        <a:lnSpc>
                          <a:spcPct val="100000"/>
                        </a:lnSpc>
                        <a:spcAft>
                          <a:spcPts val="600"/>
                        </a:spcAft>
                      </a:pPr>
                      <a:endParaRPr lang="de-DE" sz="1250" b="0" u="none" strike="noStrike" dirty="0">
                        <a:solidFill>
                          <a:srgbClr val="000000"/>
                        </a:solidFill>
                        <a:effectLst/>
                        <a:uFillTx/>
                        <a:latin typeface="Fredoka Medium"/>
                        <a:cs typeface="Fredoka regular"/>
                      </a:endParaRPr>
                    </a:p>
                  </a:txBody>
                  <a:tcPr>
                    <a:lnL w="12240">
                      <a:solidFill>
                        <a:srgbClr val="000000"/>
                      </a:solidFill>
                      <a:prstDash val="soli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defTabSz="756000">
                        <a:lnSpc>
                          <a:spcPct val="100000"/>
                        </a:lnSpc>
                        <a:spcAft>
                          <a:spcPts val="600"/>
                        </a:spcAft>
                      </a:pPr>
                      <a:r>
                        <a:rPr lang="de-DE" sz="1200" b="1" u="none" strike="noStrike" dirty="0">
                          <a:solidFill>
                            <a:schemeClr val="dk1"/>
                          </a:solidFill>
                          <a:effectLst/>
                          <a:uFillTx/>
                          <a:latin typeface="Fredoka regular"/>
                          <a:ea typeface="Calibri"/>
                          <a:cs typeface="Fredoka regular"/>
                        </a:rPr>
                        <a:t>Reflexion &amp; Ausblick</a:t>
                      </a:r>
                      <a:endParaRPr lang="de-DE" sz="1200" b="0" u="none" strike="noStrike" dirty="0">
                        <a:solidFill>
                          <a:srgbClr val="000000"/>
                        </a:solidFill>
                        <a:effectLst/>
                        <a:uFillTx/>
                        <a:latin typeface="+mn-lt"/>
                        <a:cs typeface="Fredoka regular"/>
                      </a:endParaRP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Reflexion zentraler Erkenntnisse</a:t>
                      </a:r>
                    </a:p>
                    <a:p>
                      <a:pPr defTabSz="756000">
                        <a:lnSpc>
                          <a:spcPct val="100000"/>
                        </a:lnSpc>
                        <a:spcAft>
                          <a:spcPts val="600"/>
                        </a:spcAft>
                        <a:tabLst>
                          <a:tab pos="0" algn="l"/>
                        </a:tabLst>
                      </a:pPr>
                      <a:r>
                        <a:rPr lang="de-DE" sz="1200" b="0" u="none" strike="noStrike" dirty="0">
                          <a:solidFill>
                            <a:schemeClr val="dk1"/>
                          </a:solidFill>
                          <a:effectLst/>
                          <a:uFillTx/>
                          <a:latin typeface="Fredoka regular"/>
                          <a:cs typeface="Fredoka regular"/>
                        </a:rPr>
                        <a:t>Feedbackrunde</a:t>
                      </a:r>
                    </a:p>
                    <a:p>
                      <a:pPr defTabSz="756000">
                        <a:lnSpc>
                          <a:spcPct val="100000"/>
                        </a:lnSpc>
                        <a:spcAft>
                          <a:spcPts val="0"/>
                        </a:spcAft>
                        <a:tabLst>
                          <a:tab pos="0" algn="l"/>
                        </a:tabLst>
                      </a:pPr>
                      <a:r>
                        <a:rPr lang="de-DE" sz="1200" b="0" u="none" strike="noStrike" dirty="0">
                          <a:solidFill>
                            <a:schemeClr val="dk1"/>
                          </a:solidFill>
                          <a:effectLst/>
                          <a:uFillTx/>
                          <a:latin typeface="Fredoka regular"/>
                          <a:cs typeface="Fredoka regular"/>
                        </a:rPr>
                        <a:t>Offene Fragen &amp; Unterstützungsbedarfe</a:t>
                      </a:r>
                    </a:p>
                  </a:txBody>
                  <a:tcPr marL="68400" marR="68400" marT="0" marB="0">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450" marR="0" lvl="0" indent="-171450" algn="l" defTabSz="756000" rtl="0" eaLnBrk="1" fontAlgn="auto" latinLnBrk="0" hangingPunct="1">
                        <a:lnSpc>
                          <a:spcPct val="100000"/>
                        </a:lnSpc>
                        <a:spcBef>
                          <a:spcPts val="0"/>
                        </a:spcBef>
                        <a:spcAft>
                          <a:spcPts val="600"/>
                        </a:spcAft>
                        <a:buClr>
                          <a:srgbClr val="000000"/>
                        </a:buClr>
                        <a:buSzTx/>
                        <a:buFont typeface="Symbol" panose="05050102010706020507" pitchFamily="18" charset="2"/>
                        <a:buChar char="-"/>
                        <a:tabLst/>
                        <a:defRPr/>
                      </a:pPr>
                      <a:r>
                        <a:rPr lang="de-DE" sz="1200" b="0" u="none" strike="noStrike" dirty="0">
                          <a:solidFill>
                            <a:srgbClr val="000000"/>
                          </a:solidFill>
                          <a:effectLst/>
                          <a:uFillTx/>
                          <a:latin typeface="Fredoka regular"/>
                          <a:ea typeface="+mn-ea"/>
                        </a:rPr>
                        <a:t>Kurzer Abschluss und Feedback zum Modul. Hierbei sollten auch bisherige Erfolge benannt werden.</a:t>
                      </a:r>
                      <a:endParaRPr lang="de-DE" sz="1200" b="0" u="none" strike="noStrike" dirty="0">
                        <a:solidFill>
                          <a:schemeClr val="dk1"/>
                        </a:solidFill>
                        <a:effectLst/>
                        <a:uFillTx/>
                        <a:latin typeface="Fredoka regular"/>
                        <a:ea typeface="+mn-ea"/>
                        <a:cs typeface="Fredoka regular"/>
                      </a:endParaRPr>
                    </a:p>
                    <a:p>
                      <a:pPr marL="171450" indent="-171450" defTabSz="756000">
                        <a:lnSpc>
                          <a:spcPct val="100000"/>
                        </a:lnSpc>
                        <a:spcAft>
                          <a:spcPts val="600"/>
                        </a:spcAft>
                        <a:buClr>
                          <a:srgbClr val="000000"/>
                        </a:buClr>
                        <a:buFont typeface="Symbol" panose="05050102010706020507" pitchFamily="18" charset="2"/>
                        <a:buChar char="-"/>
                      </a:pPr>
                      <a:r>
                        <a:rPr lang="de-DE" sz="1200" b="0" u="none" strike="noStrike" dirty="0">
                          <a:solidFill>
                            <a:schemeClr val="dk1"/>
                          </a:solidFill>
                          <a:effectLst/>
                          <a:uFillTx/>
                          <a:latin typeface="Fredoka regular"/>
                          <a:ea typeface="+mn-ea"/>
                          <a:cs typeface="Fredoka regular"/>
                        </a:rPr>
                        <a:t>Abschließend sollten nächste Entwicklungsschritte festgelegt werden.</a:t>
                      </a:r>
                    </a:p>
                  </a:txBody>
                  <a:tcPr>
                    <a:lnL w="12240" cap="flat" cmpd="sng" algn="ctr">
                      <a:solidFill>
                        <a:srgbClr val="000000"/>
                      </a:solidFill>
                      <a:prstDash val="solid"/>
                      <a:round/>
                      <a:headEnd type="none" w="med" len="med"/>
                      <a:tailEnd type="none" w="med" len="med"/>
                    </a:lnL>
                    <a:lnR w="12240" cap="flat" cmpd="sng" algn="ctr">
                      <a:solidFill>
                        <a:srgbClr val="000000"/>
                      </a:solidFill>
                      <a:prstDash val="solid"/>
                      <a:round/>
                      <a:headEnd type="none" w="med" len="med"/>
                      <a:tailEnd type="none" w="med" len="me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tc>
                  <a:txBody>
                    <a:bodyPr/>
                    <a:lstStyle/>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Mentimeter o.ä.</a:t>
                      </a:r>
                    </a:p>
                    <a:p>
                      <a:pPr marL="171360" indent="-171360" defTabSz="756000">
                        <a:lnSpc>
                          <a:spcPct val="100000"/>
                        </a:lnSpc>
                        <a:spcAft>
                          <a:spcPts val="600"/>
                        </a:spcAft>
                        <a:buClr>
                          <a:srgbClr val="000000"/>
                        </a:buClr>
                        <a:buFont typeface="Symbol" charset="2"/>
                        <a:buChar char=""/>
                      </a:pPr>
                      <a:r>
                        <a:rPr lang="de-DE" sz="1200" b="0" u="none" strike="noStrike" dirty="0">
                          <a:solidFill>
                            <a:schemeClr val="dk1"/>
                          </a:solidFill>
                          <a:effectLst/>
                          <a:uFillTx/>
                          <a:latin typeface="Fredoka regular"/>
                          <a:ea typeface="+mn-ea"/>
                          <a:cs typeface="Fredoka regular"/>
                        </a:rPr>
                        <a:t>Laptops</a:t>
                      </a:r>
                    </a:p>
                    <a:p>
                      <a:pPr marL="0" indent="0" defTabSz="756000">
                        <a:lnSpc>
                          <a:spcPct val="100000"/>
                        </a:lnSpc>
                        <a:spcAft>
                          <a:spcPts val="600"/>
                        </a:spcAft>
                        <a:buClr>
                          <a:srgbClr val="000000"/>
                        </a:buClr>
                        <a:buFont typeface="Symbol" charset="2"/>
                        <a:buNone/>
                      </a:pPr>
                      <a:endParaRPr lang="de-DE" sz="1200" b="0" u="none" strike="noStrike" dirty="0">
                        <a:solidFill>
                          <a:schemeClr val="dk1"/>
                        </a:solidFill>
                        <a:effectLst/>
                        <a:uFillTx/>
                        <a:latin typeface="Fredoka regular"/>
                        <a:ea typeface="Arial"/>
                        <a:cs typeface="Fredoka regular"/>
                      </a:endParaRPr>
                    </a:p>
                  </a:txBody>
                  <a:tcPr>
                    <a:lnL w="12240" cap="flat" cmpd="sng" algn="ctr">
                      <a:solidFill>
                        <a:srgbClr val="000000"/>
                      </a:solidFill>
                      <a:prstDash val="solid"/>
                      <a:round/>
                      <a:headEnd type="none" w="med" len="med"/>
                      <a:tailEnd type="none" w="med" len="med"/>
                    </a:lnL>
                    <a:lnR w="12240">
                      <a:solidFill>
                        <a:srgbClr val="000000"/>
                      </a:solidFill>
                      <a:prstDash val="solid"/>
                    </a:lnR>
                    <a:lnT w="12240" cap="flat" cmpd="sng" algn="ctr">
                      <a:solidFill>
                        <a:srgbClr val="000000"/>
                      </a:solidFill>
                      <a:prstDash val="solid"/>
                      <a:round/>
                      <a:headEnd type="none" w="med" len="med"/>
                      <a:tailEnd type="none" w="med" len="med"/>
                    </a:lnT>
                    <a:lnB w="12240">
                      <a:solidFill>
                        <a:srgbClr val="000000"/>
                      </a:solidFill>
                      <a:prstDash val="solid"/>
                    </a:lnB>
                    <a:solidFill>
                      <a:schemeClr val="lt1"/>
                    </a:solidFill>
                  </a:tcPr>
                </a:tc>
                <a:extLst>
                  <a:ext uri="{0D108BD9-81ED-4DB2-BD59-A6C34878D82A}">
                    <a16:rowId xmlns:a16="http://schemas.microsoft.com/office/drawing/2014/main" val="623791909"/>
                  </a:ext>
                </a:extLst>
              </a:tr>
            </a:tbl>
          </a:graphicData>
        </a:graphic>
      </p:graphicFrame>
    </p:spTree>
    <p:extLst>
      <p:ext uri="{BB962C8B-B14F-4D97-AF65-F5344CB8AC3E}">
        <p14:creationId xmlns:p14="http://schemas.microsoft.com/office/powerpoint/2010/main" val="924961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PlaceHolder 1"/>
          <p:cNvSpPr>
            <a:spLocks noGrp="1"/>
          </p:cNvSpPr>
          <p:nvPr>
            <p:ph hasCustomPrompt="1"/>
          </p:nvPr>
        </p:nvSpPr>
        <p:spPr>
          <a:xfrm>
            <a:off x="719280" y="611280"/>
            <a:ext cx="5905080" cy="306000"/>
          </a:xfrm>
          <a:prstGeom prst="rect">
            <a:avLst/>
          </a:prstGeom>
          <a:noFill/>
          <a:ln w="0">
            <a:noFill/>
          </a:ln>
        </p:spPr>
        <p:txBody>
          <a:bodyPr lIns="0" tIns="0" rIns="0" bIns="0" anchor="t">
            <a:noAutofit/>
          </a:bodyPr>
          <a:lstStyle/>
          <a:p>
            <a:pPr indent="0" defTabSz="756000">
              <a:lnSpc>
                <a:spcPct val="90000"/>
              </a:lnSpc>
              <a:spcBef>
                <a:spcPts val="828"/>
              </a:spcBef>
              <a:buNone/>
              <a:tabLst>
                <a:tab pos="0" algn="l"/>
              </a:tabLst>
            </a:pPr>
            <a:r>
              <a:rPr lang="de-DE" sz="2800" b="0" u="none" strike="noStrike" dirty="0">
                <a:solidFill>
                  <a:schemeClr val="dk1"/>
                </a:solidFill>
                <a:effectLst/>
                <a:uFillTx/>
                <a:latin typeface="Fredoka Medium"/>
                <a:ea typeface="Arial"/>
              </a:rPr>
              <a:t>Ablaufplan – </a:t>
            </a:r>
            <a:r>
              <a:rPr lang="de-DE" dirty="0">
                <a:solidFill>
                  <a:schemeClr val="dk1"/>
                </a:solidFill>
                <a:latin typeface="Fredoka Medium"/>
                <a:ea typeface="Arial"/>
              </a:rPr>
              <a:t>Schwerpunktmodul 2</a:t>
            </a:r>
            <a:endParaRPr lang="en-US" sz="2800" b="0" u="none" strike="noStrike" dirty="0">
              <a:solidFill>
                <a:srgbClr val="9D9D9C"/>
              </a:solidFill>
              <a:effectLst/>
              <a:uFillTx/>
              <a:latin typeface="Fredoka Light"/>
            </a:endParaRPr>
          </a:p>
          <a:p>
            <a:pPr indent="0" defTabSz="756000">
              <a:lnSpc>
                <a:spcPct val="90000"/>
              </a:lnSpc>
              <a:spcBef>
                <a:spcPts val="828"/>
              </a:spcBef>
              <a:buNone/>
              <a:tabLst>
                <a:tab pos="0" algn="l"/>
              </a:tabLst>
            </a:pPr>
            <a:endParaRPr lang="en-US" sz="2800" b="0" u="none" strike="noStrike" dirty="0">
              <a:solidFill>
                <a:schemeClr val="bg1"/>
              </a:solidFill>
              <a:effectLst/>
              <a:uFillTx/>
              <a:latin typeface="Fredoka Light"/>
            </a:endParaRPr>
          </a:p>
        </p:txBody>
      </p:sp>
      <p:sp>
        <p:nvSpPr>
          <p:cNvPr id="113" name="Textfeld 1"/>
          <p:cNvSpPr/>
          <p:nvPr/>
        </p:nvSpPr>
        <p:spPr>
          <a:xfrm>
            <a:off x="199080" y="10278331"/>
            <a:ext cx="3348000" cy="274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600" b="0" u="none" strike="noStrike" dirty="0">
                <a:solidFill>
                  <a:srgbClr val="9D9D9C"/>
                </a:solidFill>
                <a:effectLst/>
                <a:uFillTx/>
                <a:latin typeface="Fredoka regular"/>
                <a:ea typeface="Fredoka regular"/>
              </a:rPr>
              <a:t>Tina von Dapper-Saalfels, Dr. Barbara Zschiesche, Prof. Dr. Julia Gerick, Nicol Sperling, Jana Schlöpker, Prof. Dr. Sonja Nonte.</a:t>
            </a:r>
            <a:endParaRPr lang="de-DE" sz="600" b="0" u="none" strike="noStrike" dirty="0">
              <a:solidFill>
                <a:srgbClr val="000000"/>
              </a:solidFill>
              <a:effectLst/>
              <a:uFillTx/>
              <a:latin typeface="Calibri"/>
            </a:endParaRPr>
          </a:p>
        </p:txBody>
      </p:sp>
      <p:sp>
        <p:nvSpPr>
          <p:cNvPr id="5" name="Textfeld 4">
            <a:extLst>
              <a:ext uri="{FF2B5EF4-FFF2-40B4-BE49-F238E27FC236}">
                <a16:creationId xmlns:a16="http://schemas.microsoft.com/office/drawing/2014/main" id="{BAB4065D-963C-4385-A4C0-C130E4A6F5E5}"/>
              </a:ext>
            </a:extLst>
          </p:cNvPr>
          <p:cNvSpPr/>
          <p:nvPr/>
        </p:nvSpPr>
        <p:spPr>
          <a:xfrm>
            <a:off x="447480" y="1039663"/>
            <a:ext cx="6515640" cy="3137867"/>
          </a:xfrm>
          <a:prstGeom prst="rect">
            <a:avLst/>
          </a:prstGeom>
          <a:solidFill>
            <a:schemeClr val="bg1"/>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457200">
              <a:lnSpc>
                <a:spcPct val="100000"/>
              </a:lnSpc>
            </a:pPr>
            <a:r>
              <a:rPr lang="de-DE" sz="1800" b="0" u="none" strike="noStrike" dirty="0">
                <a:solidFill>
                  <a:schemeClr val="dk1"/>
                </a:solidFill>
                <a:effectLst/>
                <a:uFillTx/>
                <a:latin typeface="Calibri"/>
                <a:ea typeface="Arial"/>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de-DE" sz="1800" b="0" u="none" strike="noStrike" dirty="0">
              <a:solidFill>
                <a:srgbClr val="000000"/>
              </a:solidFill>
              <a:effectLst/>
              <a:uFillTx/>
              <a:latin typeface="Calibri"/>
            </a:endParaRPr>
          </a:p>
        </p:txBody>
      </p:sp>
    </p:spTree>
    <p:extLst>
      <p:ext uri="{BB962C8B-B14F-4D97-AF65-F5344CB8AC3E}">
        <p14:creationId xmlns:p14="http://schemas.microsoft.com/office/powerpoint/2010/main" val="4097063119"/>
      </p:ext>
    </p:extLst>
  </p:cSld>
  <p:clrMapOvr>
    <a:masterClrMapping/>
  </p:clrMapOvr>
</p:sld>
</file>

<file path=ppt/theme/theme1.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572</Words>
  <Application>Microsoft Office PowerPoint</Application>
  <PresentationFormat>Benutzerdefiniert</PresentationFormat>
  <Paragraphs>93</Paragraphs>
  <Slides>4</Slides>
  <Notes>4</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4</vt:i4>
      </vt:variant>
    </vt:vector>
  </HeadingPairs>
  <TitlesOfParts>
    <vt:vector size="14" baseType="lpstr">
      <vt:lpstr>Arial</vt:lpstr>
      <vt:lpstr>Calibri</vt:lpstr>
      <vt:lpstr>Calibri Light</vt:lpstr>
      <vt:lpstr>Fredoka bold</vt:lpstr>
      <vt:lpstr>Fredoka Light</vt:lpstr>
      <vt:lpstr>Fredoka Medium</vt:lpstr>
      <vt:lpstr>Fredoka regular</vt:lpstr>
      <vt:lpstr>Symbol</vt:lpstr>
      <vt:lpstr>Office</vt:lpstr>
      <vt:lpstr>Office</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Dapper-Saalfels</dc:creator>
  <dc:description/>
  <cp:lastModifiedBy>Nicol Sperling</cp:lastModifiedBy>
  <cp:revision>72</cp:revision>
  <dcterms:created xsi:type="dcterms:W3CDTF">2025-06-18T12:51:37Z</dcterms:created>
  <dcterms:modified xsi:type="dcterms:W3CDTF">2026-05-15T10:48:16Z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2</vt:r8>
  </property>
  <property fmtid="{D5CDD505-2E9C-101B-9397-08002B2CF9AE}" pid="3" name="PresentationFormat">
    <vt:lpwstr>Benutzerdefiniert</vt:lpwstr>
  </property>
  <property fmtid="{D5CDD505-2E9C-101B-9397-08002B2CF9AE}" pid="4" name="Slides">
    <vt:r8>3</vt:r8>
  </property>
</Properties>
</file>