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3" r:id="rId2"/>
  </p:sldMasterIdLst>
  <p:notesMasterIdLst>
    <p:notesMasterId r:id="rId5"/>
  </p:notesMasterIdLst>
  <p:sldIdLst>
    <p:sldId id="256" r:id="rId3"/>
    <p:sldId id="257" r:id="rId4"/>
  </p:sldIdLst>
  <p:sldSz cx="7559675" cy="10691813"/>
  <p:notesSz cx="6858000" cy="9144000"/>
  <p:defaultTextStyle>
    <a:defPPr>
      <a:defRPr lang="de-DE"/>
    </a:defPPr>
    <a:lvl1pPr marL="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381">
          <p15:clr>
            <a:srgbClr val="A4A3A4"/>
          </p15:clr>
        </p15:guide>
        <p15:guide id="2" orient="horz" pos="3367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85C3808-7A9E-D603-5404-E759DF52D1C1}" name="Marleen Eggers" initials="ME" userId="8648cee4f545b23a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5" d="100"/>
          <a:sy n="45" d="100"/>
        </p:scale>
        <p:origin x="2120" y="56"/>
      </p:cViewPr>
      <p:guideLst>
        <p:guide pos="2381"/>
        <p:guide orient="horz" pos="33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8/10/relationships/authors" Target="authors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76466714" name="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defRPr/>
            </a:pPr>
            <a:r>
              <a:rPr lang="en-US" sz="1800" b="0" u="none" strike="noStrike">
                <a:solidFill>
                  <a:schemeClr val="dk1"/>
                </a:solidFill>
                <a:latin typeface="Calibri"/>
              </a:rPr>
              <a:t>Folie mittels Klicken verschieben</a:t>
            </a:r>
            <a:endParaRPr/>
          </a:p>
        </p:txBody>
      </p:sp>
      <p:sp>
        <p:nvSpPr>
          <p:cNvPr id="829705461" name="PlaceHolder 2"/>
          <p:cNvSpPr>
            <a:spLocks noGrp="1"/>
          </p:cNvSpPr>
          <p:nvPr>
            <p:ph type="body"/>
          </p:nvPr>
        </p:nvSpPr>
        <p:spPr bwMode="auto">
          <a:xfrm>
            <a:off x="756000" y="5078520"/>
            <a:ext cx="6047640" cy="4811039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  <a:defRPr/>
            </a:pPr>
            <a:r>
              <a:rPr lang="de-DE" sz="2000" b="0" u="none" strike="noStrike">
                <a:solidFill>
                  <a:srgbClr val="000000"/>
                </a:solidFill>
                <a:latin typeface="Calibri"/>
              </a:rPr>
              <a:t>Format der Notizen mittels Klicken bearbeiten</a:t>
            </a:r>
            <a:endParaRPr/>
          </a:p>
        </p:txBody>
      </p:sp>
      <p:sp>
        <p:nvSpPr>
          <p:cNvPr id="1932406589" name="PlaceHolder 3"/>
          <p:cNvSpPr>
            <a:spLocks noGrp="1"/>
          </p:cNvSpPr>
          <p:nvPr>
            <p:ph type="hdr"/>
          </p:nvPr>
        </p:nvSpPr>
        <p:spPr bwMode="auto"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  <a:defRPr/>
            </a:pPr>
            <a:r>
              <a:rPr lang="de-DE" sz="1400" b="0" u="none" strike="noStrike">
                <a:solidFill>
                  <a:srgbClr val="000000"/>
                </a:solidFill>
                <a:latin typeface="Calibri"/>
              </a:rPr>
              <a:t>&lt;Kopfzeile&gt;</a:t>
            </a:r>
            <a:endParaRPr/>
          </a:p>
        </p:txBody>
      </p:sp>
      <p:sp>
        <p:nvSpPr>
          <p:cNvPr id="1890667655" name="PlaceHolder 4"/>
          <p:cNvSpPr>
            <a:spLocks noGrp="1"/>
          </p:cNvSpPr>
          <p:nvPr>
            <p:ph type="dt" idx="31"/>
          </p:nvPr>
        </p:nvSpPr>
        <p:spPr bwMode="auto"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de-DE" sz="1400" b="0" u="none" strike="noStrike">
                <a:solidFill>
                  <a:srgbClr val="000000"/>
                </a:solidFill>
                <a:latin typeface="Calibri"/>
              </a:defRPr>
            </a:lvl1pPr>
          </a:lstStyle>
          <a:p>
            <a:pPr indent="0" algn="r">
              <a:buNone/>
              <a:defRPr/>
            </a:pPr>
            <a:r>
              <a:rPr lang="de-DE" sz="1400" b="0" u="none" strike="noStrike">
                <a:solidFill>
                  <a:srgbClr val="000000"/>
                </a:solidFill>
                <a:latin typeface="Calibri"/>
              </a:rPr>
              <a:t>&lt;Datum/Uhrzeit&gt;</a:t>
            </a:r>
            <a:endParaRPr/>
          </a:p>
        </p:txBody>
      </p:sp>
      <p:sp>
        <p:nvSpPr>
          <p:cNvPr id="1947175009" name="PlaceHolder 5"/>
          <p:cNvSpPr>
            <a:spLocks noGrp="1"/>
          </p:cNvSpPr>
          <p:nvPr>
            <p:ph type="ftr" idx="32"/>
          </p:nvPr>
        </p:nvSpPr>
        <p:spPr bwMode="auto"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de-DE" sz="1400" b="0" u="none" strike="noStrike">
                <a:solidFill>
                  <a:srgbClr val="000000"/>
                </a:solidFill>
                <a:latin typeface="Calibri"/>
              </a:defRPr>
            </a:lvl1pPr>
          </a:lstStyle>
          <a:p>
            <a:pPr indent="0">
              <a:buNone/>
              <a:defRPr/>
            </a:pPr>
            <a:r>
              <a:rPr lang="de-DE" sz="1400" b="0" u="none" strike="noStrike">
                <a:solidFill>
                  <a:srgbClr val="000000"/>
                </a:solidFill>
                <a:latin typeface="Calibri"/>
              </a:rPr>
              <a:t>&lt;Fußzeile&gt;</a:t>
            </a:r>
            <a:endParaRPr/>
          </a:p>
        </p:txBody>
      </p:sp>
      <p:sp>
        <p:nvSpPr>
          <p:cNvPr id="839119449" name="PlaceHolder 6"/>
          <p:cNvSpPr>
            <a:spLocks noGrp="1"/>
          </p:cNvSpPr>
          <p:nvPr>
            <p:ph type="sldNum" idx="33"/>
          </p:nvPr>
        </p:nvSpPr>
        <p:spPr bwMode="auto"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de-DE" sz="1400" b="0" u="none" strike="noStrike">
                <a:solidFill>
                  <a:srgbClr val="000000"/>
                </a:solidFill>
                <a:latin typeface="Calibri"/>
              </a:defRPr>
            </a:lvl1pPr>
          </a:lstStyle>
          <a:p>
            <a:pPr indent="0" algn="r">
              <a:buNone/>
              <a:defRPr/>
            </a:pPr>
            <a:fld id="{74946F70-283E-4123-B2A8-C09AD173F321}" type="slidenum">
              <a:rPr lang="de-DE" sz="1400" b="0" u="none" strike="noStrike">
                <a:solidFill>
                  <a:srgbClr val="000000"/>
                </a:solidFill>
                <a:latin typeface="Calibri"/>
              </a:rPr>
              <a:t>‹Nr.›</a:t>
            </a:fld>
            <a:endParaRPr lang="de-DE" sz="1400" b="0" u="none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9643970" name="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1374540636" name="PlaceHolder 2"/>
          <p:cNvSpPr>
            <a:spLocks noGrp="1"/>
          </p:cNvSpPr>
          <p:nvPr>
            <p:ph type="body"/>
          </p:nvPr>
        </p:nvSpPr>
        <p:spPr bwMode="auto">
          <a:xfrm>
            <a:off x="685800" y="4400640"/>
            <a:ext cx="5486039" cy="3600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  <a:defRPr/>
            </a:pPr>
            <a:endParaRPr lang="de-DE" sz="1800" b="0" u="none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37790887" name="PlaceHolder 3"/>
          <p:cNvSpPr>
            <a:spLocks noGrp="1"/>
          </p:cNvSpPr>
          <p:nvPr>
            <p:ph type="sldNum" idx="34"/>
          </p:nvPr>
        </p:nvSpPr>
        <p:spPr bwMode="auto"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de-DE" sz="1200" b="0" u="none" strike="noStrike">
                <a:solidFill>
                  <a:srgbClr val="000000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defRPr/>
            </a:pPr>
            <a:fld id="{1566FF71-D8C2-4551-B1D4-0C8AECA69542}" type="slidenum">
              <a:rPr lang="de-DE" sz="1200" b="0" u="none" strike="noStrike">
                <a:solidFill>
                  <a:srgbClr val="000000"/>
                </a:solidFill>
                <a:latin typeface="Calibri"/>
              </a:rPr>
              <a:t>1</a:t>
            </a:fld>
            <a:endParaRPr lang="de-DE" sz="1200" b="0" u="none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11909386" name="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1576625046" name="PlaceHolder 2"/>
          <p:cNvSpPr>
            <a:spLocks noGrp="1"/>
          </p:cNvSpPr>
          <p:nvPr>
            <p:ph type="body"/>
          </p:nvPr>
        </p:nvSpPr>
        <p:spPr bwMode="auto">
          <a:xfrm>
            <a:off x="685800" y="4400640"/>
            <a:ext cx="5486039" cy="3600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  <a:defRPr/>
            </a:pPr>
            <a:endParaRPr lang="de-DE" sz="1800" b="0" u="none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71062387" name="PlaceHolder 3"/>
          <p:cNvSpPr>
            <a:spLocks noGrp="1"/>
          </p:cNvSpPr>
          <p:nvPr>
            <p:ph type="sldNum" idx="35"/>
          </p:nvPr>
        </p:nvSpPr>
        <p:spPr bwMode="auto"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de-DE" sz="1200" b="0" u="none" strike="noStrike">
                <a:solidFill>
                  <a:srgbClr val="000000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defRPr/>
            </a:pPr>
            <a:fld id="{5C3F807E-D943-4D06-A682-6B3EFE2698A2}" type="slidenum">
              <a:rPr lang="de-DE" sz="1200" b="0" u="none" strike="noStrike">
                <a:solidFill>
                  <a:srgbClr val="000000"/>
                </a:solidFill>
                <a:latin typeface="Calibri"/>
              </a:rPr>
              <a:t>2</a:t>
            </a:fld>
            <a:endParaRPr lang="de-DE" sz="1200" b="0" u="none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10" Type="http://schemas.openxmlformats.org/officeDocument/2006/relationships/hyperlink" Target="https://creativecommons.org/licenses/by/4.0/legalcode.de" TargetMode="External"/><Relationship Id="rId4" Type="http://schemas.openxmlformats.org/officeDocument/2006/relationships/image" Target="../media/image3.jpg"/><Relationship Id="rId9" Type="http://schemas.openxmlformats.org/officeDocument/2006/relationships/image" Target="../media/image8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0.png"/><Relationship Id="rId7" Type="http://schemas.openxmlformats.org/officeDocument/2006/relationships/image" Target="../media/image6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jpg"/><Relationship Id="rId5" Type="http://schemas.openxmlformats.org/officeDocument/2006/relationships/image" Target="../media/image12.svg"/><Relationship Id="rId10" Type="http://schemas.openxmlformats.org/officeDocument/2006/relationships/hyperlink" Target="https://creativecommons.org/licenses/by/4.0/legalcode.de" TargetMode="External"/><Relationship Id="rId4" Type="http://schemas.openxmlformats.org/officeDocument/2006/relationships/image" Target="../media/image11.png"/><Relationship Id="rId9" Type="http://schemas.openxmlformats.org/officeDocument/2006/relationships/image" Target="../media/image8.png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hyperlink" Target="https://creativecommons.org/licenses/by/4.0/legalcode.de" TargetMode="External"/><Relationship Id="rId3" Type="http://schemas.openxmlformats.org/officeDocument/2006/relationships/image" Target="../media/image10.png"/><Relationship Id="rId7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3.jpg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0.png"/><Relationship Id="rId7" Type="http://schemas.openxmlformats.org/officeDocument/2006/relationships/image" Target="../media/image7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3.jpg"/><Relationship Id="rId4" Type="http://schemas.openxmlformats.org/officeDocument/2006/relationships/image" Target="../media/image13.png"/><Relationship Id="rId9" Type="http://schemas.openxmlformats.org/officeDocument/2006/relationships/hyperlink" Target="https://creativecommons.org/licenses/by/4.0/legalcode.de" TargetMode="Externa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Überschrift einzeilig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909238177" name="Grafik 6"/>
          <p:cNvPicPr/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 bwMode="auto">
          <a:xfrm>
            <a:off x="0" y="9840600"/>
            <a:ext cx="7559280" cy="851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68531891" name="Grafik 7"/>
          <p:cNvPicPr/>
          <p:nvPr/>
        </p:nvPicPr>
        <p:blipFill rotWithShape="1">
          <a:blip r:embed="rId4"/>
          <a:stretch/>
        </p:blipFill>
        <p:spPr bwMode="auto">
          <a:xfrm>
            <a:off x="4758120" y="10108079"/>
            <a:ext cx="1418759" cy="366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1395229" name="Grafik 10"/>
          <p:cNvPicPr/>
          <p:nvPr/>
        </p:nvPicPr>
        <p:blipFill rotWithShape="1"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 bwMode="auto">
          <a:xfrm>
            <a:off x="719280" y="1210320"/>
            <a:ext cx="745560" cy="89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56253088" name="PlaceHolder 1"/>
          <p:cNvSpPr>
            <a:spLocks noGrp="1"/>
          </p:cNvSpPr>
          <p:nvPr>
            <p:ph type="body" hasCustomPrompt="1"/>
          </p:nvPr>
        </p:nvSpPr>
        <p:spPr bwMode="auto">
          <a:xfrm>
            <a:off x="719280" y="611280"/>
            <a:ext cx="5905080" cy="30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  <a:defRPr/>
            </a:pPr>
            <a:r>
              <a:rPr lang="de-DE" sz="2800" b="0" u="none" strike="noStrike">
                <a:solidFill>
                  <a:schemeClr val="dk1"/>
                </a:solidFill>
                <a:latin typeface="Fredoka bold"/>
                <a:ea typeface="Arial"/>
              </a:rPr>
              <a:t>Überschrift einzeilig</a:t>
            </a:r>
            <a:endParaRPr lang="en-US" sz="2800" b="0" u="none" strike="noStrike">
              <a:solidFill>
                <a:srgbClr val="9D9D9C"/>
              </a:solidFill>
              <a:latin typeface="Fredoka Light"/>
            </a:endParaRPr>
          </a:p>
        </p:txBody>
      </p:sp>
      <p:sp>
        <p:nvSpPr>
          <p:cNvPr id="476580649" name="PlaceHolder 2"/>
          <p:cNvSpPr>
            <a:spLocks noGrp="1"/>
          </p:cNvSpPr>
          <p:nvPr>
            <p:ph type="body" hasCustomPrompt="1"/>
          </p:nvPr>
        </p:nvSpPr>
        <p:spPr bwMode="auto">
          <a:xfrm>
            <a:off x="719280" y="1601640"/>
            <a:ext cx="5905080" cy="145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algn="just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  <a:defRPr/>
            </a:pPr>
            <a:r>
              <a:rPr lang="de-DE" sz="1500" b="0" u="none" strike="noStrike">
                <a:solidFill>
                  <a:schemeClr val="dk1"/>
                </a:solidFill>
                <a:latin typeface="Fredoka regular"/>
                <a:ea typeface="Arial"/>
              </a:rPr>
              <a:t>Inhalt</a:t>
            </a:r>
            <a:endParaRPr lang="en-US" sz="1500" b="0" u="none" strike="noStrike">
              <a:solidFill>
                <a:srgbClr val="9D9D9C"/>
              </a:solidFill>
              <a:latin typeface="Fredoka Light"/>
            </a:endParaRPr>
          </a:p>
        </p:txBody>
      </p:sp>
      <p:sp>
        <p:nvSpPr>
          <p:cNvPr id="1725071865" name="PlaceHolder 3"/>
          <p:cNvSpPr>
            <a:spLocks noGrp="1"/>
          </p:cNvSpPr>
          <p:nvPr>
            <p:ph type="body" hasCustomPrompt="1"/>
          </p:nvPr>
        </p:nvSpPr>
        <p:spPr bwMode="auto">
          <a:xfrm rot="16199998">
            <a:off x="-924480" y="3247920"/>
            <a:ext cx="2877120" cy="9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  <a:defRPr/>
            </a:pPr>
            <a:r>
              <a:rPr lang="de-DE" sz="800" b="0" u="none" strike="noStrike">
                <a:solidFill>
                  <a:srgbClr val="9D9D9C"/>
                </a:solidFill>
                <a:latin typeface="Fredoka Light"/>
                <a:ea typeface="Arial"/>
              </a:rPr>
              <a:t>Inhalt © Autor - Webseite</a:t>
            </a:r>
            <a:endParaRPr lang="en-US" sz="800" b="0" u="none" strike="noStrike">
              <a:solidFill>
                <a:srgbClr val="9D9D9C"/>
              </a:solidFill>
              <a:latin typeface="Fredoka Light"/>
            </a:endParaRPr>
          </a:p>
        </p:txBody>
      </p:sp>
      <p:sp>
        <p:nvSpPr>
          <p:cNvPr id="26601690" name="PlaceHolder 4"/>
          <p:cNvSpPr>
            <a:spLocks noGrp="1"/>
          </p:cNvSpPr>
          <p:nvPr>
            <p:ph type="body" hasCustomPrompt="1"/>
          </p:nvPr>
        </p:nvSpPr>
        <p:spPr bwMode="auto">
          <a:xfrm rot="16199998">
            <a:off x="5606280" y="3247920"/>
            <a:ext cx="2877120" cy="9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  <a:defRPr/>
            </a:pPr>
            <a:r>
              <a:rPr lang="de-DE" sz="800" b="0" u="none" strike="noStrike">
                <a:solidFill>
                  <a:srgbClr val="9D9D9C"/>
                </a:solidFill>
                <a:latin typeface="Fredoka Light"/>
                <a:ea typeface="Arial"/>
              </a:rPr>
              <a:t>Inhalt © Autor - Webseite</a:t>
            </a:r>
            <a:endParaRPr lang="en-US" sz="800" b="0" u="none" strike="noStrike">
              <a:solidFill>
                <a:srgbClr val="9D9D9C"/>
              </a:solidFill>
              <a:latin typeface="Fredoka Light"/>
            </a:endParaRPr>
          </a:p>
        </p:txBody>
      </p:sp>
      <p:pic>
        <p:nvPicPr>
          <p:cNvPr id="617593024" name="Grafik 2"/>
          <p:cNvPicPr/>
          <p:nvPr/>
        </p:nvPicPr>
        <p:blipFill rotWithShape="1">
          <a:blip r:embed="rId7"/>
          <a:stretch/>
        </p:blipFill>
        <p:spPr bwMode="auto">
          <a:xfrm>
            <a:off x="6259320" y="9959400"/>
            <a:ext cx="1233720" cy="65484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30348595" name="Gruppieren 14"/>
          <p:cNvGrpSpPr/>
          <p:nvPr/>
        </p:nvGrpSpPr>
        <p:grpSpPr bwMode="auto">
          <a:xfrm>
            <a:off x="3697560" y="9959400"/>
            <a:ext cx="817560" cy="633960"/>
            <a:chOff x="3697560" y="9959400"/>
            <a:chExt cx="817560" cy="633960"/>
          </a:xfrm>
        </p:grpSpPr>
        <p:pic>
          <p:nvPicPr>
            <p:cNvPr id="11" name="Grafik 11"/>
            <p:cNvPicPr/>
            <p:nvPr/>
          </p:nvPicPr>
          <p:blipFill rotWithShape="1">
            <a:blip r:embed="rId8"/>
            <a:stretch/>
          </p:blipFill>
          <p:spPr bwMode="auto">
            <a:xfrm>
              <a:off x="3697560" y="10299960"/>
              <a:ext cx="817560" cy="2934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2" name="Grafik 12"/>
            <p:cNvPicPr/>
            <p:nvPr/>
          </p:nvPicPr>
          <p:blipFill rotWithShape="1">
            <a:blip r:embed="rId9"/>
            <a:stretch/>
          </p:blipFill>
          <p:spPr bwMode="auto">
            <a:xfrm>
              <a:off x="3712320" y="9959400"/>
              <a:ext cx="786240" cy="2768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1043691574" name="Textfeld 3"/>
          <p:cNvSpPr/>
          <p:nvPr/>
        </p:nvSpPr>
        <p:spPr bwMode="auto">
          <a:xfrm>
            <a:off x="199440" y="9917640"/>
            <a:ext cx="3416040" cy="4611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  <a:defRPr/>
            </a:pPr>
            <a:r>
              <a:rPr lang="de-DE" sz="600" b="0" u="none" strike="noStrike">
                <a:solidFill>
                  <a:srgbClr val="9D9D9C"/>
                </a:solidFill>
                <a:latin typeface="Fredoka regular"/>
                <a:ea typeface="Arial"/>
              </a:rPr>
              <a:t>Dieses Dokument ist unter der Lizenz CC BY 4.0 veröffentlicht </a:t>
            </a:r>
            <a:endParaRPr lang="de-DE" sz="600" b="0" u="none" strike="noStrike">
              <a:solidFill>
                <a:srgbClr val="000000"/>
              </a:solidFill>
              <a:latin typeface="Calibri"/>
            </a:endParaRPr>
          </a:p>
          <a:p>
            <a:pPr defTabSz="457200">
              <a:lnSpc>
                <a:spcPct val="100000"/>
              </a:lnSpc>
              <a:defRPr/>
            </a:pPr>
            <a:r>
              <a:rPr lang="de-DE" sz="600" b="0" u="sng" strike="noStrike">
                <a:solidFill>
                  <a:srgbClr val="0563C1"/>
                </a:solidFill>
                <a:latin typeface="Fredoka regular"/>
                <a:ea typeface="Arial"/>
                <a:hlinkClick r:id="rId10"/>
              </a:rPr>
              <a:t>https://creativecommons.org/licenses/by/4.0/legalcode.de</a:t>
            </a:r>
            <a:r>
              <a:rPr lang="de-DE" sz="600" b="0" u="none" strike="noStrike">
                <a:solidFill>
                  <a:srgbClr val="9D9D9C"/>
                </a:solidFill>
                <a:latin typeface="Fredoka regular"/>
                <a:ea typeface="Arial"/>
              </a:rPr>
              <a:t>. Von der Lizenz ausgenommene Inhalte sind an den einzelnen Inhalten angegeben. Die Urheber:innen sollen bei der Weiterverwendung wie folgt angegeben werden DigiSchuKuMPK–CoP 3:</a:t>
            </a:r>
            <a:endParaRPr lang="de-DE" sz="600" b="0" u="none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79604358" name="PlaceHolder 5"/>
          <p:cNvSpPr>
            <a:spLocks noGrp="1"/>
          </p:cNvSpPr>
          <p:nvPr>
            <p:ph type="title"/>
          </p:nvPr>
        </p:nvSpPr>
        <p:spPr bwMode="auto"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r>
              <a:rPr lang="en-US" sz="1800" b="0" u="none" strike="noStrike">
                <a:solidFill>
                  <a:schemeClr val="dk1"/>
                </a:solidFill>
                <a:latin typeface="Calibri"/>
              </a:rPr>
              <a:t>Format des Titeltextes durch Klicken bearbeiten</a:t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el und Inhal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17701965" name="PlaceHolder 1"/>
          <p:cNvSpPr>
            <a:spLocks noGrp="1"/>
          </p:cNvSpPr>
          <p:nvPr>
            <p:ph type="title"/>
          </p:nvPr>
        </p:nvSpPr>
        <p:spPr bwMode="auto">
          <a:xfrm>
            <a:off x="519840" y="569160"/>
            <a:ext cx="6519960" cy="20664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756000">
              <a:lnSpc>
                <a:spcPct val="90000"/>
              </a:lnSpc>
              <a:buNone/>
              <a:defRPr/>
            </a:pPr>
            <a:r>
              <a:rPr lang="de-DE" sz="3650" b="0" u="none" strike="noStrike">
                <a:solidFill>
                  <a:schemeClr val="dk1"/>
                </a:solidFill>
                <a:latin typeface="Calibri Light"/>
                <a:ea typeface="Arial"/>
              </a:rPr>
              <a:t>Mastertitelformat bearbeiten</a:t>
            </a:r>
            <a:endParaRPr lang="en-US" sz="3650" b="0" u="none" strike="noStrike">
              <a:solidFill>
                <a:schemeClr val="dk1"/>
              </a:solidFill>
              <a:latin typeface="Calibri Light"/>
            </a:endParaRPr>
          </a:p>
        </p:txBody>
      </p:sp>
      <p:sp>
        <p:nvSpPr>
          <p:cNvPr id="229389020" name="PlaceHolder 2"/>
          <p:cNvSpPr>
            <a:spLocks noGrp="1"/>
          </p:cNvSpPr>
          <p:nvPr>
            <p:ph type="body"/>
          </p:nvPr>
        </p:nvSpPr>
        <p:spPr bwMode="auto">
          <a:xfrm>
            <a:off x="519840" y="2846160"/>
            <a:ext cx="6519960" cy="6783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189000" indent="-189000" defTabSz="756000">
              <a:lnSpc>
                <a:spcPct val="90000"/>
              </a:lnSpc>
              <a:spcBef>
                <a:spcPts val="828"/>
              </a:spcBef>
              <a:buClr>
                <a:srgbClr val="000000"/>
              </a:buClr>
              <a:buFont typeface="Arial"/>
              <a:buChar char="•"/>
              <a:defRPr/>
            </a:pPr>
            <a:r>
              <a:rPr lang="de-DE" sz="2300" b="0" u="none" strike="noStrike">
                <a:solidFill>
                  <a:schemeClr val="dk1"/>
                </a:solidFill>
                <a:latin typeface="Calibri"/>
                <a:ea typeface="Arial"/>
              </a:rPr>
              <a:t>Mastertextformat bearbeiten</a:t>
            </a:r>
            <a:endParaRPr lang="en-US" sz="2300" b="0" u="none" strike="noStrike">
              <a:solidFill>
                <a:schemeClr val="dk1"/>
              </a:solidFill>
              <a:latin typeface="Calibri"/>
            </a:endParaRPr>
          </a:p>
          <a:p>
            <a:pPr marL="567000" lvl="1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defRPr/>
            </a:pPr>
            <a:r>
              <a:rPr lang="de-DE" sz="2000" b="0" u="none" strike="noStrike">
                <a:solidFill>
                  <a:schemeClr val="dk1"/>
                </a:solidFill>
                <a:latin typeface="Calibri"/>
                <a:ea typeface="Arial"/>
              </a:rPr>
              <a:t>Zweite Ebene</a:t>
            </a:r>
            <a:endParaRPr lang="en-US" sz="2000" b="0" u="none" strike="noStrike">
              <a:solidFill>
                <a:schemeClr val="dk1"/>
              </a:solidFill>
              <a:latin typeface="Calibri"/>
            </a:endParaRPr>
          </a:p>
          <a:p>
            <a:pPr marL="945000" lvl="2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defRPr/>
            </a:pPr>
            <a:r>
              <a:rPr lang="de-DE" sz="1650" b="0" u="none" strike="noStrike">
                <a:solidFill>
                  <a:schemeClr val="dk1"/>
                </a:solidFill>
                <a:latin typeface="Calibri"/>
                <a:ea typeface="Arial"/>
              </a:rPr>
              <a:t>Dritte Ebene</a:t>
            </a:r>
            <a:endParaRPr lang="en-US" sz="1650" b="0" u="none" strike="noStrike">
              <a:solidFill>
                <a:schemeClr val="dk1"/>
              </a:solidFill>
              <a:latin typeface="Calibri"/>
            </a:endParaRPr>
          </a:p>
          <a:p>
            <a:pPr marL="1323000" lvl="3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defRPr/>
            </a:pPr>
            <a:r>
              <a:rPr lang="de-DE" sz="1500" b="0" u="none" strike="noStrike">
                <a:solidFill>
                  <a:schemeClr val="dk1"/>
                </a:solidFill>
                <a:latin typeface="Calibri"/>
                <a:ea typeface="Arial"/>
              </a:rPr>
              <a:t>Vierte Ebene</a:t>
            </a:r>
            <a:endParaRPr lang="en-US" sz="1500" b="0" u="none" strike="noStrike">
              <a:solidFill>
                <a:schemeClr val="dk1"/>
              </a:solidFill>
              <a:latin typeface="Calibri"/>
            </a:endParaRPr>
          </a:p>
          <a:p>
            <a:pPr marL="1701000" lvl="4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defRPr/>
            </a:pPr>
            <a:r>
              <a:rPr lang="de-DE" sz="1500" b="0" u="none" strike="noStrike">
                <a:solidFill>
                  <a:schemeClr val="dk1"/>
                </a:solidFill>
                <a:latin typeface="Calibri"/>
                <a:ea typeface="Arial"/>
              </a:rPr>
              <a:t>Fünfte Ebene</a:t>
            </a:r>
            <a:endParaRPr lang="en-US" sz="1500" b="0" u="none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476445815" name="PlaceHolder 3"/>
          <p:cNvSpPr>
            <a:spLocks noGrp="1"/>
          </p:cNvSpPr>
          <p:nvPr>
            <p:ph type="dt" idx="16"/>
          </p:nvPr>
        </p:nvSpPr>
        <p:spPr bwMode="auto">
          <a:xfrm>
            <a:off x="51984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latin typeface="Calibri"/>
                <a:ea typeface="Arial"/>
              </a:defRPr>
            </a:lvl1pPr>
          </a:lstStyle>
          <a:p>
            <a:pPr indent="0" defTabSz="457200">
              <a:lnSpc>
                <a:spcPct val="100000"/>
              </a:lnSpc>
              <a:buNone/>
              <a:defRPr/>
            </a:pPr>
            <a:r>
              <a:rPr lang="de-DE" sz="1000" b="0" u="none" strike="noStrike">
                <a:solidFill>
                  <a:schemeClr val="dk1">
                    <a:tint val="75000"/>
                  </a:schemeClr>
                </a:solidFill>
                <a:latin typeface="Calibri"/>
                <a:ea typeface="Arial"/>
              </a:rPr>
              <a:t>&lt;Datum/Uhrzeit&gt;</a:t>
            </a:r>
            <a:endParaRPr lang="de-DE" sz="1000" b="0" u="none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58911400" name="PlaceHolder 4"/>
          <p:cNvSpPr>
            <a:spLocks noGrp="1"/>
          </p:cNvSpPr>
          <p:nvPr>
            <p:ph type="ftr" idx="17"/>
          </p:nvPr>
        </p:nvSpPr>
        <p:spPr bwMode="auto">
          <a:xfrm>
            <a:off x="2504160" y="9909720"/>
            <a:ext cx="255096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latin typeface="Calibri"/>
              </a:defRPr>
            </a:lvl1pPr>
          </a:lstStyle>
          <a:p>
            <a:pPr indent="0" algn="ctr">
              <a:buNone/>
              <a:defRPr/>
            </a:pPr>
            <a:r>
              <a:rPr lang="de-DE" sz="1400" b="0" u="none" strike="noStrike">
                <a:solidFill>
                  <a:srgbClr val="000000"/>
                </a:solidFill>
                <a:latin typeface="Calibri"/>
              </a:rPr>
              <a:t>&lt;Fußzeile&gt;</a:t>
            </a:r>
            <a:endParaRPr/>
          </a:p>
        </p:txBody>
      </p:sp>
      <p:sp>
        <p:nvSpPr>
          <p:cNvPr id="594474191" name="PlaceHolder 5"/>
          <p:cNvSpPr>
            <a:spLocks noGrp="1"/>
          </p:cNvSpPr>
          <p:nvPr>
            <p:ph type="sldNum" idx="18"/>
          </p:nvPr>
        </p:nvSpPr>
        <p:spPr bwMode="auto">
          <a:xfrm>
            <a:off x="533916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latin typeface="Calibri"/>
                <a:ea typeface="Aria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defRPr/>
            </a:pPr>
            <a:fld id="{F108893B-34CA-4776-9429-0A8316F1D002}" type="slidenum">
              <a:rPr lang="de-DE" sz="1000" b="0" u="none" strike="noStrike">
                <a:solidFill>
                  <a:schemeClr val="dk1">
                    <a:tint val="75000"/>
                  </a:schemeClr>
                </a:solidFill>
                <a:latin typeface="Calibri"/>
                <a:ea typeface="Arial"/>
              </a:rPr>
              <a:t>‹Nr.›</a:t>
            </a:fld>
            <a:endParaRPr lang="de-DE" sz="1000" b="0" u="none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Abschnitts-&#10;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51581626" name="PlaceHolder 1"/>
          <p:cNvSpPr>
            <a:spLocks noGrp="1"/>
          </p:cNvSpPr>
          <p:nvPr>
            <p:ph type="title"/>
          </p:nvPr>
        </p:nvSpPr>
        <p:spPr bwMode="auto">
          <a:xfrm>
            <a:off x="515880" y="2665440"/>
            <a:ext cx="6519960" cy="4447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756000">
              <a:lnSpc>
                <a:spcPct val="90000"/>
              </a:lnSpc>
              <a:buNone/>
              <a:defRPr/>
            </a:pPr>
            <a:r>
              <a:rPr lang="de-DE" sz="4950" b="0" u="none" strike="noStrike">
                <a:solidFill>
                  <a:schemeClr val="dk1"/>
                </a:solidFill>
                <a:latin typeface="Calibri Light"/>
                <a:ea typeface="Arial"/>
              </a:rPr>
              <a:t>Mastertitelformat bearbeiten</a:t>
            </a:r>
            <a:endParaRPr lang="en-US" sz="4950" b="0" u="none" strike="noStrike">
              <a:solidFill>
                <a:schemeClr val="dk1"/>
              </a:solidFill>
              <a:latin typeface="Calibri Light"/>
            </a:endParaRPr>
          </a:p>
        </p:txBody>
      </p:sp>
      <p:sp>
        <p:nvSpPr>
          <p:cNvPr id="1192035027" name="PlaceHolder 2"/>
          <p:cNvSpPr>
            <a:spLocks noGrp="1"/>
          </p:cNvSpPr>
          <p:nvPr>
            <p:ph type="body"/>
          </p:nvPr>
        </p:nvSpPr>
        <p:spPr bwMode="auto">
          <a:xfrm>
            <a:off x="515880" y="7155000"/>
            <a:ext cx="6519960" cy="2338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  <a:defRPr/>
            </a:pPr>
            <a:r>
              <a:rPr lang="de-DE" sz="2000" b="0" u="none" strike="noStrike">
                <a:solidFill>
                  <a:schemeClr val="dk1"/>
                </a:solidFill>
                <a:latin typeface="Calibri"/>
                <a:ea typeface="Arial"/>
              </a:rPr>
              <a:t>Mastertextformat bearbeiten</a:t>
            </a:r>
            <a:endParaRPr lang="en-US" sz="2000" b="0" u="none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984674230" name="PlaceHolder 3"/>
          <p:cNvSpPr>
            <a:spLocks noGrp="1"/>
          </p:cNvSpPr>
          <p:nvPr>
            <p:ph type="dt" idx="19"/>
          </p:nvPr>
        </p:nvSpPr>
        <p:spPr bwMode="auto">
          <a:xfrm>
            <a:off x="51984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latin typeface="Calibri"/>
                <a:ea typeface="Arial"/>
              </a:defRPr>
            </a:lvl1pPr>
          </a:lstStyle>
          <a:p>
            <a:pPr indent="0" defTabSz="457200">
              <a:lnSpc>
                <a:spcPct val="100000"/>
              </a:lnSpc>
              <a:buNone/>
              <a:defRPr/>
            </a:pPr>
            <a:r>
              <a:rPr lang="de-DE" sz="1000" b="0" u="none" strike="noStrike">
                <a:solidFill>
                  <a:schemeClr val="dk1">
                    <a:tint val="75000"/>
                  </a:schemeClr>
                </a:solidFill>
                <a:latin typeface="Calibri"/>
                <a:ea typeface="Arial"/>
              </a:rPr>
              <a:t>&lt;Datum/Uhrzeit&gt;</a:t>
            </a:r>
            <a:endParaRPr lang="de-DE" sz="1000" b="0" u="none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2329962" name="PlaceHolder 4"/>
          <p:cNvSpPr>
            <a:spLocks noGrp="1"/>
          </p:cNvSpPr>
          <p:nvPr>
            <p:ph type="ftr" idx="20"/>
          </p:nvPr>
        </p:nvSpPr>
        <p:spPr bwMode="auto">
          <a:xfrm>
            <a:off x="2504160" y="9909720"/>
            <a:ext cx="255096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latin typeface="Calibri"/>
              </a:defRPr>
            </a:lvl1pPr>
          </a:lstStyle>
          <a:p>
            <a:pPr indent="0" algn="ctr">
              <a:buNone/>
              <a:defRPr/>
            </a:pPr>
            <a:r>
              <a:rPr lang="de-DE" sz="1400" b="0" u="none" strike="noStrike">
                <a:solidFill>
                  <a:srgbClr val="000000"/>
                </a:solidFill>
                <a:latin typeface="Calibri"/>
              </a:rPr>
              <a:t>&lt;Fußzeile&gt;</a:t>
            </a:r>
            <a:endParaRPr/>
          </a:p>
        </p:txBody>
      </p:sp>
      <p:sp>
        <p:nvSpPr>
          <p:cNvPr id="1870939209" name="PlaceHolder 5"/>
          <p:cNvSpPr>
            <a:spLocks noGrp="1"/>
          </p:cNvSpPr>
          <p:nvPr>
            <p:ph type="sldNum" idx="21"/>
          </p:nvPr>
        </p:nvSpPr>
        <p:spPr bwMode="auto">
          <a:xfrm>
            <a:off x="533916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latin typeface="Calibri"/>
                <a:ea typeface="Aria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defRPr/>
            </a:pPr>
            <a:fld id="{B6FCA46D-FD99-4802-8150-A46A1E411124}" type="slidenum">
              <a:rPr lang="de-DE" sz="1000" b="0" u="none" strike="noStrike">
                <a:solidFill>
                  <a:schemeClr val="dk1">
                    <a:tint val="75000"/>
                  </a:schemeClr>
                </a:solidFill>
                <a:latin typeface="Calibri"/>
                <a:ea typeface="Arial"/>
              </a:rPr>
              <a:t>‹Nr.›</a:t>
            </a:fld>
            <a:endParaRPr lang="de-DE" sz="1000" b="0" u="none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Zwei Inhalt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68045080" name="PlaceHolder 1"/>
          <p:cNvSpPr>
            <a:spLocks noGrp="1"/>
          </p:cNvSpPr>
          <p:nvPr>
            <p:ph type="title"/>
          </p:nvPr>
        </p:nvSpPr>
        <p:spPr bwMode="auto">
          <a:xfrm>
            <a:off x="519840" y="569160"/>
            <a:ext cx="6519960" cy="20664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756000">
              <a:lnSpc>
                <a:spcPct val="90000"/>
              </a:lnSpc>
              <a:buNone/>
              <a:defRPr/>
            </a:pPr>
            <a:r>
              <a:rPr lang="de-DE" sz="3650" b="0" u="none" strike="noStrike">
                <a:solidFill>
                  <a:schemeClr val="dk1"/>
                </a:solidFill>
                <a:latin typeface="Calibri Light"/>
                <a:ea typeface="Arial"/>
              </a:rPr>
              <a:t>Mastertitelformat bearbeiten</a:t>
            </a:r>
            <a:endParaRPr lang="en-US" sz="3650" b="0" u="none" strike="noStrike">
              <a:solidFill>
                <a:schemeClr val="dk1"/>
              </a:solidFill>
              <a:latin typeface="Calibri Light"/>
            </a:endParaRPr>
          </a:p>
        </p:txBody>
      </p:sp>
      <p:sp>
        <p:nvSpPr>
          <p:cNvPr id="1504730530" name="PlaceHolder 2"/>
          <p:cNvSpPr>
            <a:spLocks noGrp="1"/>
          </p:cNvSpPr>
          <p:nvPr>
            <p:ph type="body"/>
          </p:nvPr>
        </p:nvSpPr>
        <p:spPr bwMode="auto">
          <a:xfrm>
            <a:off x="519840" y="2846160"/>
            <a:ext cx="3212640" cy="6783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189000" indent="-189000" defTabSz="756000">
              <a:lnSpc>
                <a:spcPct val="90000"/>
              </a:lnSpc>
              <a:spcBef>
                <a:spcPts val="828"/>
              </a:spcBef>
              <a:buClr>
                <a:srgbClr val="000000"/>
              </a:buClr>
              <a:buFont typeface="Arial"/>
              <a:buChar char="•"/>
              <a:defRPr/>
            </a:pPr>
            <a:r>
              <a:rPr lang="de-DE" sz="2300" b="0" u="none" strike="noStrike">
                <a:solidFill>
                  <a:schemeClr val="dk1"/>
                </a:solidFill>
                <a:latin typeface="Calibri"/>
                <a:ea typeface="Arial"/>
              </a:rPr>
              <a:t>Mastertextformat bearbeiten</a:t>
            </a:r>
            <a:endParaRPr lang="en-US" sz="2300" b="0" u="none" strike="noStrike">
              <a:solidFill>
                <a:schemeClr val="dk1"/>
              </a:solidFill>
              <a:latin typeface="Calibri"/>
            </a:endParaRPr>
          </a:p>
          <a:p>
            <a:pPr marL="567000" lvl="1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defRPr/>
            </a:pPr>
            <a:r>
              <a:rPr lang="de-DE" sz="2000" b="0" u="none" strike="noStrike">
                <a:solidFill>
                  <a:schemeClr val="dk1"/>
                </a:solidFill>
                <a:latin typeface="Calibri"/>
                <a:ea typeface="Arial"/>
              </a:rPr>
              <a:t>Zweite Ebene</a:t>
            </a:r>
            <a:endParaRPr lang="en-US" sz="2000" b="0" u="none" strike="noStrike">
              <a:solidFill>
                <a:schemeClr val="dk1"/>
              </a:solidFill>
              <a:latin typeface="Calibri"/>
            </a:endParaRPr>
          </a:p>
          <a:p>
            <a:pPr marL="945000" lvl="2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defRPr/>
            </a:pPr>
            <a:r>
              <a:rPr lang="de-DE" sz="1650" b="0" u="none" strike="noStrike">
                <a:solidFill>
                  <a:schemeClr val="dk1"/>
                </a:solidFill>
                <a:latin typeface="Calibri"/>
                <a:ea typeface="Arial"/>
              </a:rPr>
              <a:t>Dritte Ebene</a:t>
            </a:r>
            <a:endParaRPr lang="en-US" sz="1650" b="0" u="none" strike="noStrike">
              <a:solidFill>
                <a:schemeClr val="dk1"/>
              </a:solidFill>
              <a:latin typeface="Calibri"/>
            </a:endParaRPr>
          </a:p>
          <a:p>
            <a:pPr marL="1323000" lvl="3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defRPr/>
            </a:pPr>
            <a:r>
              <a:rPr lang="de-DE" sz="1500" b="0" u="none" strike="noStrike">
                <a:solidFill>
                  <a:schemeClr val="dk1"/>
                </a:solidFill>
                <a:latin typeface="Calibri"/>
                <a:ea typeface="Arial"/>
              </a:rPr>
              <a:t>Vierte Ebene</a:t>
            </a:r>
            <a:endParaRPr lang="en-US" sz="1500" b="0" u="none" strike="noStrike">
              <a:solidFill>
                <a:schemeClr val="dk1"/>
              </a:solidFill>
              <a:latin typeface="Calibri"/>
            </a:endParaRPr>
          </a:p>
          <a:p>
            <a:pPr marL="1701000" lvl="4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defRPr/>
            </a:pPr>
            <a:r>
              <a:rPr lang="de-DE" sz="1500" b="0" u="none" strike="noStrike">
                <a:solidFill>
                  <a:schemeClr val="dk1"/>
                </a:solidFill>
                <a:latin typeface="Calibri"/>
                <a:ea typeface="Arial"/>
              </a:rPr>
              <a:t>Fünfte Ebene</a:t>
            </a:r>
            <a:endParaRPr lang="en-US" sz="1500" b="0" u="none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004007213" name="PlaceHolder 3"/>
          <p:cNvSpPr>
            <a:spLocks noGrp="1"/>
          </p:cNvSpPr>
          <p:nvPr>
            <p:ph type="body"/>
          </p:nvPr>
        </p:nvSpPr>
        <p:spPr bwMode="auto">
          <a:xfrm>
            <a:off x="3827160" y="2846160"/>
            <a:ext cx="3212640" cy="6783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189000" indent="-189000" defTabSz="756000">
              <a:lnSpc>
                <a:spcPct val="90000"/>
              </a:lnSpc>
              <a:spcBef>
                <a:spcPts val="828"/>
              </a:spcBef>
              <a:buClr>
                <a:srgbClr val="000000"/>
              </a:buClr>
              <a:buFont typeface="Arial"/>
              <a:buChar char="•"/>
              <a:defRPr/>
            </a:pPr>
            <a:r>
              <a:rPr lang="de-DE" sz="2300" b="0" u="none" strike="noStrike">
                <a:solidFill>
                  <a:schemeClr val="dk1"/>
                </a:solidFill>
                <a:latin typeface="Calibri"/>
                <a:ea typeface="Arial"/>
              </a:rPr>
              <a:t>Mastertextformat bearbeiten</a:t>
            </a:r>
            <a:endParaRPr lang="en-US" sz="2300" b="0" u="none" strike="noStrike">
              <a:solidFill>
                <a:schemeClr val="dk1"/>
              </a:solidFill>
              <a:latin typeface="Calibri"/>
            </a:endParaRPr>
          </a:p>
          <a:p>
            <a:pPr marL="567000" lvl="1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defRPr/>
            </a:pPr>
            <a:r>
              <a:rPr lang="de-DE" sz="2000" b="0" u="none" strike="noStrike">
                <a:solidFill>
                  <a:schemeClr val="dk1"/>
                </a:solidFill>
                <a:latin typeface="Calibri"/>
                <a:ea typeface="Arial"/>
              </a:rPr>
              <a:t>Zweite Ebene</a:t>
            </a:r>
            <a:endParaRPr lang="en-US" sz="2000" b="0" u="none" strike="noStrike">
              <a:solidFill>
                <a:schemeClr val="dk1"/>
              </a:solidFill>
              <a:latin typeface="Calibri"/>
            </a:endParaRPr>
          </a:p>
          <a:p>
            <a:pPr marL="945000" lvl="2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defRPr/>
            </a:pPr>
            <a:r>
              <a:rPr lang="de-DE" sz="1650" b="0" u="none" strike="noStrike">
                <a:solidFill>
                  <a:schemeClr val="dk1"/>
                </a:solidFill>
                <a:latin typeface="Calibri"/>
                <a:ea typeface="Arial"/>
              </a:rPr>
              <a:t>Dritte Ebene</a:t>
            </a:r>
            <a:endParaRPr lang="en-US" sz="1650" b="0" u="none" strike="noStrike">
              <a:solidFill>
                <a:schemeClr val="dk1"/>
              </a:solidFill>
              <a:latin typeface="Calibri"/>
            </a:endParaRPr>
          </a:p>
          <a:p>
            <a:pPr marL="1323000" lvl="3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defRPr/>
            </a:pPr>
            <a:r>
              <a:rPr lang="de-DE" sz="1500" b="0" u="none" strike="noStrike">
                <a:solidFill>
                  <a:schemeClr val="dk1"/>
                </a:solidFill>
                <a:latin typeface="Calibri"/>
                <a:ea typeface="Arial"/>
              </a:rPr>
              <a:t>Vierte Ebene</a:t>
            </a:r>
            <a:endParaRPr lang="en-US" sz="1500" b="0" u="none" strike="noStrike">
              <a:solidFill>
                <a:schemeClr val="dk1"/>
              </a:solidFill>
              <a:latin typeface="Calibri"/>
            </a:endParaRPr>
          </a:p>
          <a:p>
            <a:pPr marL="1701000" lvl="4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defRPr/>
            </a:pPr>
            <a:r>
              <a:rPr lang="de-DE" sz="1500" b="0" u="none" strike="noStrike">
                <a:solidFill>
                  <a:schemeClr val="dk1"/>
                </a:solidFill>
                <a:latin typeface="Calibri"/>
                <a:ea typeface="Arial"/>
              </a:rPr>
              <a:t>Fünfte Ebene</a:t>
            </a:r>
            <a:endParaRPr lang="en-US" sz="1500" b="0" u="none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087730274" name="PlaceHolder 4"/>
          <p:cNvSpPr>
            <a:spLocks noGrp="1"/>
          </p:cNvSpPr>
          <p:nvPr>
            <p:ph type="dt" idx="22"/>
          </p:nvPr>
        </p:nvSpPr>
        <p:spPr bwMode="auto">
          <a:xfrm>
            <a:off x="51984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latin typeface="Calibri"/>
                <a:ea typeface="Arial"/>
              </a:defRPr>
            </a:lvl1pPr>
          </a:lstStyle>
          <a:p>
            <a:pPr indent="0" defTabSz="457200">
              <a:lnSpc>
                <a:spcPct val="100000"/>
              </a:lnSpc>
              <a:buNone/>
              <a:defRPr/>
            </a:pPr>
            <a:r>
              <a:rPr lang="de-DE" sz="1000" b="0" u="none" strike="noStrike">
                <a:solidFill>
                  <a:schemeClr val="dk1">
                    <a:tint val="75000"/>
                  </a:schemeClr>
                </a:solidFill>
                <a:latin typeface="Calibri"/>
                <a:ea typeface="Arial"/>
              </a:rPr>
              <a:t>&lt;Datum/Uhrzeit&gt;</a:t>
            </a:r>
            <a:endParaRPr lang="de-DE" sz="1000" b="0" u="none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87552436" name="PlaceHolder 5"/>
          <p:cNvSpPr>
            <a:spLocks noGrp="1"/>
          </p:cNvSpPr>
          <p:nvPr>
            <p:ph type="ftr" idx="23"/>
          </p:nvPr>
        </p:nvSpPr>
        <p:spPr bwMode="auto">
          <a:xfrm>
            <a:off x="2504160" y="9909720"/>
            <a:ext cx="255096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latin typeface="Calibri"/>
              </a:defRPr>
            </a:lvl1pPr>
          </a:lstStyle>
          <a:p>
            <a:pPr indent="0" algn="ctr">
              <a:buNone/>
              <a:defRPr/>
            </a:pPr>
            <a:r>
              <a:rPr lang="de-DE" sz="1400" b="0" u="none" strike="noStrike">
                <a:solidFill>
                  <a:srgbClr val="000000"/>
                </a:solidFill>
                <a:latin typeface="Calibri"/>
              </a:rPr>
              <a:t>&lt;Fußzeile&gt;</a:t>
            </a:r>
            <a:endParaRPr/>
          </a:p>
        </p:txBody>
      </p:sp>
      <p:sp>
        <p:nvSpPr>
          <p:cNvPr id="555751265" name="PlaceHolder 6"/>
          <p:cNvSpPr>
            <a:spLocks noGrp="1"/>
          </p:cNvSpPr>
          <p:nvPr>
            <p:ph type="sldNum" idx="24"/>
          </p:nvPr>
        </p:nvSpPr>
        <p:spPr bwMode="auto">
          <a:xfrm>
            <a:off x="533916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latin typeface="Calibri"/>
                <a:ea typeface="Aria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defRPr/>
            </a:pPr>
            <a:fld id="{B96731FD-2530-4F5B-BD92-15579D506C8D}" type="slidenum">
              <a:rPr lang="de-DE" sz="1000" b="0" u="none" strike="noStrike">
                <a:solidFill>
                  <a:schemeClr val="dk1">
                    <a:tint val="75000"/>
                  </a:schemeClr>
                </a:solidFill>
                <a:latin typeface="Calibri"/>
                <a:ea typeface="Arial"/>
              </a:rPr>
              <a:t>‹Nr.›</a:t>
            </a:fld>
            <a:endParaRPr lang="de-DE" sz="1000" b="0" u="none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Vergleich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9076579" name="PlaceHolder 1"/>
          <p:cNvSpPr>
            <a:spLocks noGrp="1"/>
          </p:cNvSpPr>
          <p:nvPr>
            <p:ph type="title"/>
          </p:nvPr>
        </p:nvSpPr>
        <p:spPr bwMode="auto">
          <a:xfrm>
            <a:off x="520560" y="569160"/>
            <a:ext cx="6519960" cy="20664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756000">
              <a:lnSpc>
                <a:spcPct val="90000"/>
              </a:lnSpc>
              <a:buNone/>
              <a:defRPr/>
            </a:pPr>
            <a:r>
              <a:rPr lang="de-DE" sz="3650" b="0" u="none" strike="noStrike">
                <a:solidFill>
                  <a:schemeClr val="dk1"/>
                </a:solidFill>
                <a:latin typeface="Calibri Light"/>
                <a:ea typeface="Arial"/>
              </a:rPr>
              <a:t>Mastertitelformat bearbeiten</a:t>
            </a:r>
            <a:endParaRPr lang="en-US" sz="3650" b="0" u="none" strike="noStrike">
              <a:solidFill>
                <a:schemeClr val="dk1"/>
              </a:solidFill>
              <a:latin typeface="Calibri Light"/>
            </a:endParaRPr>
          </a:p>
        </p:txBody>
      </p:sp>
      <p:sp>
        <p:nvSpPr>
          <p:cNvPr id="934719637" name="PlaceHolder 2"/>
          <p:cNvSpPr>
            <a:spLocks noGrp="1"/>
          </p:cNvSpPr>
          <p:nvPr>
            <p:ph type="body"/>
          </p:nvPr>
        </p:nvSpPr>
        <p:spPr bwMode="auto">
          <a:xfrm>
            <a:off x="520560" y="2621160"/>
            <a:ext cx="3197880" cy="1284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  <a:defRPr/>
            </a:pPr>
            <a:r>
              <a:rPr lang="de-DE" sz="2000" b="1" u="none" strike="noStrike">
                <a:solidFill>
                  <a:schemeClr val="dk1"/>
                </a:solidFill>
                <a:latin typeface="Calibri"/>
                <a:ea typeface="Arial"/>
              </a:rPr>
              <a:t>Mastertextformat bearbeiten</a:t>
            </a:r>
            <a:endParaRPr lang="en-US" sz="2000" b="0" u="none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001466105" name="PlaceHolder 3"/>
          <p:cNvSpPr>
            <a:spLocks noGrp="1"/>
          </p:cNvSpPr>
          <p:nvPr>
            <p:ph type="body"/>
          </p:nvPr>
        </p:nvSpPr>
        <p:spPr bwMode="auto">
          <a:xfrm>
            <a:off x="520560" y="3905640"/>
            <a:ext cx="3197880" cy="5744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189000" indent="-189000" defTabSz="756000">
              <a:lnSpc>
                <a:spcPct val="90000"/>
              </a:lnSpc>
              <a:spcBef>
                <a:spcPts val="828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/>
            </a:pPr>
            <a:r>
              <a:rPr lang="de-DE" sz="2300" b="0" u="none" strike="noStrike">
                <a:solidFill>
                  <a:schemeClr val="dk1"/>
                </a:solidFill>
                <a:latin typeface="Calibri"/>
                <a:ea typeface="Arial"/>
              </a:rPr>
              <a:t>Mastertextformat bearbeiten</a:t>
            </a:r>
            <a:endParaRPr lang="en-US" sz="2300" b="0" u="none" strike="noStrike">
              <a:solidFill>
                <a:schemeClr val="dk1"/>
              </a:solidFill>
              <a:latin typeface="Calibri"/>
            </a:endParaRPr>
          </a:p>
          <a:p>
            <a:pPr marL="567000" lvl="1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/>
            </a:pPr>
            <a:r>
              <a:rPr lang="de-DE" sz="2000" b="0" u="none" strike="noStrike">
                <a:solidFill>
                  <a:schemeClr val="dk1"/>
                </a:solidFill>
                <a:latin typeface="Calibri"/>
                <a:ea typeface="Arial"/>
              </a:rPr>
              <a:t>Zweite Ebene</a:t>
            </a:r>
            <a:endParaRPr lang="en-US" sz="2000" b="0" u="none" strike="noStrike">
              <a:solidFill>
                <a:schemeClr val="dk1"/>
              </a:solidFill>
              <a:latin typeface="Calibri"/>
            </a:endParaRPr>
          </a:p>
          <a:p>
            <a:pPr marL="945000" lvl="2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/>
            </a:pPr>
            <a:r>
              <a:rPr lang="de-DE" sz="1650" b="0" u="none" strike="noStrike">
                <a:solidFill>
                  <a:schemeClr val="dk1"/>
                </a:solidFill>
                <a:latin typeface="Calibri"/>
                <a:ea typeface="Arial"/>
              </a:rPr>
              <a:t>Dritte Ebene</a:t>
            </a:r>
            <a:endParaRPr lang="en-US" sz="1650" b="0" u="none" strike="noStrike">
              <a:solidFill>
                <a:schemeClr val="dk1"/>
              </a:solidFill>
              <a:latin typeface="Calibri"/>
            </a:endParaRPr>
          </a:p>
          <a:p>
            <a:pPr marL="1323000" lvl="3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/>
            </a:pPr>
            <a:r>
              <a:rPr lang="de-DE" sz="1500" b="0" u="none" strike="noStrike">
                <a:solidFill>
                  <a:schemeClr val="dk1"/>
                </a:solidFill>
                <a:latin typeface="Calibri"/>
                <a:ea typeface="Arial"/>
              </a:rPr>
              <a:t>Vierte Ebene</a:t>
            </a:r>
            <a:endParaRPr lang="en-US" sz="1500" b="0" u="none" strike="noStrike">
              <a:solidFill>
                <a:schemeClr val="dk1"/>
              </a:solidFill>
              <a:latin typeface="Calibri"/>
            </a:endParaRPr>
          </a:p>
          <a:p>
            <a:pPr marL="1701000" lvl="4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/>
            </a:pPr>
            <a:r>
              <a:rPr lang="de-DE" sz="1500" b="0" u="none" strike="noStrike">
                <a:solidFill>
                  <a:schemeClr val="dk1"/>
                </a:solidFill>
                <a:latin typeface="Calibri"/>
                <a:ea typeface="Arial"/>
              </a:rPr>
              <a:t>Fünfte Ebene</a:t>
            </a:r>
            <a:endParaRPr lang="en-US" sz="1500" b="0" u="none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010914286" name="PlaceHolder 4"/>
          <p:cNvSpPr>
            <a:spLocks noGrp="1"/>
          </p:cNvSpPr>
          <p:nvPr>
            <p:ph type="body"/>
          </p:nvPr>
        </p:nvSpPr>
        <p:spPr bwMode="auto">
          <a:xfrm>
            <a:off x="3827160" y="2621160"/>
            <a:ext cx="3213360" cy="1284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  <a:defRPr/>
            </a:pPr>
            <a:r>
              <a:rPr lang="de-DE" sz="2000" b="1" u="none" strike="noStrike">
                <a:solidFill>
                  <a:schemeClr val="dk1"/>
                </a:solidFill>
                <a:latin typeface="Calibri"/>
                <a:ea typeface="Arial"/>
              </a:rPr>
              <a:t>Mastertextformat bearbeiten</a:t>
            </a:r>
            <a:endParaRPr lang="en-US" sz="2000" b="0" u="none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74806134" name="PlaceHolder 5"/>
          <p:cNvSpPr>
            <a:spLocks noGrp="1"/>
          </p:cNvSpPr>
          <p:nvPr>
            <p:ph type="body"/>
          </p:nvPr>
        </p:nvSpPr>
        <p:spPr bwMode="auto">
          <a:xfrm>
            <a:off x="3827160" y="3905640"/>
            <a:ext cx="3213360" cy="5744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189000" indent="-189000" defTabSz="756000">
              <a:lnSpc>
                <a:spcPct val="90000"/>
              </a:lnSpc>
              <a:spcBef>
                <a:spcPts val="828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/>
            </a:pPr>
            <a:r>
              <a:rPr lang="de-DE" sz="2300" b="0" u="none" strike="noStrike">
                <a:solidFill>
                  <a:schemeClr val="dk1"/>
                </a:solidFill>
                <a:latin typeface="Calibri"/>
                <a:ea typeface="Arial"/>
              </a:rPr>
              <a:t>Mastertextformat bearbeiten</a:t>
            </a:r>
            <a:endParaRPr lang="en-US" sz="2300" b="0" u="none" strike="noStrike">
              <a:solidFill>
                <a:schemeClr val="dk1"/>
              </a:solidFill>
              <a:latin typeface="Calibri"/>
            </a:endParaRPr>
          </a:p>
          <a:p>
            <a:pPr marL="567000" lvl="1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/>
            </a:pPr>
            <a:r>
              <a:rPr lang="de-DE" sz="2000" b="0" u="none" strike="noStrike">
                <a:solidFill>
                  <a:schemeClr val="dk1"/>
                </a:solidFill>
                <a:latin typeface="Calibri"/>
                <a:ea typeface="Arial"/>
              </a:rPr>
              <a:t>Zweite Ebene</a:t>
            </a:r>
            <a:endParaRPr lang="en-US" sz="2000" b="0" u="none" strike="noStrike">
              <a:solidFill>
                <a:schemeClr val="dk1"/>
              </a:solidFill>
              <a:latin typeface="Calibri"/>
            </a:endParaRPr>
          </a:p>
          <a:p>
            <a:pPr marL="945000" lvl="2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/>
            </a:pPr>
            <a:r>
              <a:rPr lang="de-DE" sz="1650" b="0" u="none" strike="noStrike">
                <a:solidFill>
                  <a:schemeClr val="dk1"/>
                </a:solidFill>
                <a:latin typeface="Calibri"/>
                <a:ea typeface="Arial"/>
              </a:rPr>
              <a:t>Dritte Ebene</a:t>
            </a:r>
            <a:endParaRPr lang="en-US" sz="1650" b="0" u="none" strike="noStrike">
              <a:solidFill>
                <a:schemeClr val="dk1"/>
              </a:solidFill>
              <a:latin typeface="Calibri"/>
            </a:endParaRPr>
          </a:p>
          <a:p>
            <a:pPr marL="1323000" lvl="3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/>
            </a:pPr>
            <a:r>
              <a:rPr lang="de-DE" sz="1500" b="0" u="none" strike="noStrike">
                <a:solidFill>
                  <a:schemeClr val="dk1"/>
                </a:solidFill>
                <a:latin typeface="Calibri"/>
                <a:ea typeface="Arial"/>
              </a:rPr>
              <a:t>Vierte Ebene</a:t>
            </a:r>
            <a:endParaRPr lang="en-US" sz="1500" b="0" u="none" strike="noStrike">
              <a:solidFill>
                <a:schemeClr val="dk1"/>
              </a:solidFill>
              <a:latin typeface="Calibri"/>
            </a:endParaRPr>
          </a:p>
          <a:p>
            <a:pPr marL="1701000" lvl="4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/>
            </a:pPr>
            <a:r>
              <a:rPr lang="de-DE" sz="1500" b="0" u="none" strike="noStrike">
                <a:solidFill>
                  <a:schemeClr val="dk1"/>
                </a:solidFill>
                <a:latin typeface="Calibri"/>
                <a:ea typeface="Arial"/>
              </a:rPr>
              <a:t>Fünfte Ebene</a:t>
            </a:r>
            <a:endParaRPr lang="en-US" sz="1500" b="0" u="none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35634852" name="PlaceHolder 6"/>
          <p:cNvSpPr>
            <a:spLocks noGrp="1"/>
          </p:cNvSpPr>
          <p:nvPr>
            <p:ph type="dt" idx="25"/>
          </p:nvPr>
        </p:nvSpPr>
        <p:spPr bwMode="auto">
          <a:xfrm>
            <a:off x="51984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latin typeface="Calibri"/>
                <a:ea typeface="Arial"/>
              </a:defRPr>
            </a:lvl1pPr>
          </a:lstStyle>
          <a:p>
            <a:pPr indent="0" defTabSz="457200">
              <a:lnSpc>
                <a:spcPct val="100000"/>
              </a:lnSpc>
              <a:buNone/>
              <a:defRPr/>
            </a:pPr>
            <a:r>
              <a:rPr lang="de-DE" sz="1000" b="0" u="none" strike="noStrike">
                <a:solidFill>
                  <a:schemeClr val="dk1">
                    <a:tint val="75000"/>
                  </a:schemeClr>
                </a:solidFill>
                <a:latin typeface="Calibri"/>
                <a:ea typeface="Arial"/>
              </a:rPr>
              <a:t>&lt;Datum/Uhrzeit&gt;</a:t>
            </a:r>
            <a:endParaRPr lang="de-DE" sz="1000" b="0" u="none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77516317" name="PlaceHolder 7"/>
          <p:cNvSpPr>
            <a:spLocks noGrp="1"/>
          </p:cNvSpPr>
          <p:nvPr>
            <p:ph type="ftr" idx="26"/>
          </p:nvPr>
        </p:nvSpPr>
        <p:spPr bwMode="auto">
          <a:xfrm>
            <a:off x="2504160" y="9909720"/>
            <a:ext cx="255096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latin typeface="Calibri"/>
              </a:defRPr>
            </a:lvl1pPr>
          </a:lstStyle>
          <a:p>
            <a:pPr indent="0" algn="ctr">
              <a:buNone/>
              <a:defRPr/>
            </a:pPr>
            <a:r>
              <a:rPr lang="de-DE" sz="1400" b="0" u="none" strike="noStrike">
                <a:solidFill>
                  <a:srgbClr val="000000"/>
                </a:solidFill>
                <a:latin typeface="Calibri"/>
              </a:rPr>
              <a:t>&lt;Fußzeile&gt;</a:t>
            </a:r>
            <a:endParaRPr/>
          </a:p>
        </p:txBody>
      </p:sp>
      <p:sp>
        <p:nvSpPr>
          <p:cNvPr id="457094359" name="PlaceHolder 8"/>
          <p:cNvSpPr>
            <a:spLocks noGrp="1"/>
          </p:cNvSpPr>
          <p:nvPr>
            <p:ph type="sldNum" idx="27"/>
          </p:nvPr>
        </p:nvSpPr>
        <p:spPr bwMode="auto">
          <a:xfrm>
            <a:off x="533916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latin typeface="Calibri"/>
                <a:ea typeface="Aria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defRPr/>
            </a:pPr>
            <a:fld id="{43D56F13-AD17-4FC9-9B79-BA754F9ACEBF}" type="slidenum">
              <a:rPr lang="de-DE" sz="1000" b="0" u="none" strike="noStrike">
                <a:solidFill>
                  <a:schemeClr val="dk1">
                    <a:tint val="75000"/>
                  </a:schemeClr>
                </a:solidFill>
                <a:latin typeface="Calibri"/>
                <a:ea typeface="Arial"/>
              </a:rPr>
              <a:t>‹Nr.›</a:t>
            </a:fld>
            <a:endParaRPr lang="de-DE" sz="1000" b="0" u="none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Nur Titel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36779513" name="PlaceHolder 1"/>
          <p:cNvSpPr>
            <a:spLocks noGrp="1"/>
          </p:cNvSpPr>
          <p:nvPr>
            <p:ph type="title"/>
          </p:nvPr>
        </p:nvSpPr>
        <p:spPr bwMode="auto">
          <a:xfrm>
            <a:off x="519840" y="569160"/>
            <a:ext cx="6519960" cy="20664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756000">
              <a:lnSpc>
                <a:spcPct val="90000"/>
              </a:lnSpc>
              <a:buNone/>
              <a:defRPr/>
            </a:pPr>
            <a:r>
              <a:rPr lang="de-DE" sz="3650" b="0" u="none" strike="noStrike">
                <a:solidFill>
                  <a:schemeClr val="dk1"/>
                </a:solidFill>
                <a:latin typeface="Calibri Light"/>
                <a:ea typeface="Arial"/>
              </a:rPr>
              <a:t>Mastertitelformat bearbeiten</a:t>
            </a:r>
            <a:endParaRPr lang="en-US" sz="3650" b="0" u="none" strike="noStrike">
              <a:solidFill>
                <a:schemeClr val="dk1"/>
              </a:solidFill>
              <a:latin typeface="Calibri Light"/>
            </a:endParaRPr>
          </a:p>
        </p:txBody>
      </p:sp>
      <p:sp>
        <p:nvSpPr>
          <p:cNvPr id="520250454" name="PlaceHolder 2"/>
          <p:cNvSpPr>
            <a:spLocks noGrp="1"/>
          </p:cNvSpPr>
          <p:nvPr>
            <p:ph type="dt" idx="28"/>
          </p:nvPr>
        </p:nvSpPr>
        <p:spPr bwMode="auto">
          <a:xfrm>
            <a:off x="51984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latin typeface="Calibri"/>
                <a:ea typeface="Arial"/>
              </a:defRPr>
            </a:lvl1pPr>
          </a:lstStyle>
          <a:p>
            <a:pPr indent="0" defTabSz="457200">
              <a:lnSpc>
                <a:spcPct val="100000"/>
              </a:lnSpc>
              <a:buNone/>
              <a:defRPr/>
            </a:pPr>
            <a:r>
              <a:rPr lang="de-DE" sz="1000" b="0" u="none" strike="noStrike">
                <a:solidFill>
                  <a:schemeClr val="dk1">
                    <a:tint val="75000"/>
                  </a:schemeClr>
                </a:solidFill>
                <a:latin typeface="Calibri"/>
                <a:ea typeface="Arial"/>
              </a:rPr>
              <a:t>&lt;Datum/Uhrzeit&gt;</a:t>
            </a:r>
            <a:endParaRPr lang="de-DE" sz="1000" b="0" u="none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73493542" name="PlaceHolder 3"/>
          <p:cNvSpPr>
            <a:spLocks noGrp="1"/>
          </p:cNvSpPr>
          <p:nvPr>
            <p:ph type="ftr" idx="29"/>
          </p:nvPr>
        </p:nvSpPr>
        <p:spPr bwMode="auto">
          <a:xfrm>
            <a:off x="2504160" y="9909720"/>
            <a:ext cx="255096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latin typeface="Calibri"/>
              </a:defRPr>
            </a:lvl1pPr>
          </a:lstStyle>
          <a:p>
            <a:pPr indent="0" algn="ctr">
              <a:buNone/>
              <a:defRPr/>
            </a:pPr>
            <a:r>
              <a:rPr lang="de-DE" sz="1400" b="0" u="none" strike="noStrike">
                <a:solidFill>
                  <a:srgbClr val="000000"/>
                </a:solidFill>
                <a:latin typeface="Calibri"/>
              </a:rPr>
              <a:t>&lt;Fußzeile&gt;</a:t>
            </a:r>
            <a:endParaRPr/>
          </a:p>
        </p:txBody>
      </p:sp>
      <p:sp>
        <p:nvSpPr>
          <p:cNvPr id="2125298268" name="PlaceHolder 4"/>
          <p:cNvSpPr>
            <a:spLocks noGrp="1"/>
          </p:cNvSpPr>
          <p:nvPr>
            <p:ph type="sldNum" idx="30"/>
          </p:nvPr>
        </p:nvSpPr>
        <p:spPr bwMode="auto">
          <a:xfrm>
            <a:off x="533916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latin typeface="Calibri"/>
                <a:ea typeface="Aria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defRPr/>
            </a:pPr>
            <a:fld id="{BBB1E82F-8FD4-4594-B67D-4337827F56E7}" type="slidenum">
              <a:rPr lang="de-DE" sz="1000" b="0" u="none" strike="noStrike">
                <a:solidFill>
                  <a:schemeClr val="dk1">
                    <a:tint val="75000"/>
                  </a:schemeClr>
                </a:solidFill>
                <a:latin typeface="Calibri"/>
                <a:ea typeface="Arial"/>
              </a:rPr>
              <a:t>‹Nr.›</a:t>
            </a:fld>
            <a:endParaRPr lang="de-DE" sz="1000" b="0" u="none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Überschrift einzeilig Seitenzahl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236770222" name="Grafik 6"/>
          <p:cNvPicPr/>
          <p:nvPr/>
        </p:nvPicPr>
        <p:blipFill rotWithShape="1">
          <a:blip r:embed="rId2"/>
          <a:stretch/>
        </p:blipFill>
        <p:spPr bwMode="auto">
          <a:xfrm>
            <a:off x="0" y="9840600"/>
            <a:ext cx="7559280" cy="851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9008645" name="Grafik 10"/>
          <p:cNvPicPr/>
          <p:nvPr/>
        </p:nvPicPr>
        <p:blipFill rotWithShape="1">
          <a:blip r:embed="rId3"/>
          <a:stretch/>
        </p:blipFill>
        <p:spPr bwMode="auto">
          <a:xfrm>
            <a:off x="719280" y="1210320"/>
            <a:ext cx="745560" cy="89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61074980" name="PlaceHolder 1"/>
          <p:cNvSpPr>
            <a:spLocks noGrp="1"/>
          </p:cNvSpPr>
          <p:nvPr>
            <p:ph type="body" hasCustomPrompt="1"/>
          </p:nvPr>
        </p:nvSpPr>
        <p:spPr bwMode="auto">
          <a:xfrm>
            <a:off x="719280" y="611280"/>
            <a:ext cx="5905080" cy="30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  <a:defRPr/>
            </a:pPr>
            <a:r>
              <a:rPr lang="de-DE" sz="2800" b="0" u="none" strike="noStrike">
                <a:solidFill>
                  <a:schemeClr val="dk1"/>
                </a:solidFill>
                <a:latin typeface="Fredoka bold"/>
                <a:ea typeface="Arial"/>
              </a:rPr>
              <a:t>Überschrift einzeilig</a:t>
            </a:r>
            <a:endParaRPr lang="en-US" sz="2800" b="0" u="none" strike="noStrike">
              <a:solidFill>
                <a:schemeClr val="lt1"/>
              </a:solidFill>
              <a:latin typeface="Fredoka regular"/>
            </a:endParaRPr>
          </a:p>
        </p:txBody>
      </p:sp>
      <p:sp>
        <p:nvSpPr>
          <p:cNvPr id="289509218" name="PlaceHolder 2"/>
          <p:cNvSpPr>
            <a:spLocks noGrp="1"/>
          </p:cNvSpPr>
          <p:nvPr>
            <p:ph type="body" hasCustomPrompt="1"/>
          </p:nvPr>
        </p:nvSpPr>
        <p:spPr bwMode="auto">
          <a:xfrm>
            <a:off x="719280" y="1601640"/>
            <a:ext cx="5905080" cy="145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algn="just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  <a:defRPr/>
            </a:pPr>
            <a:r>
              <a:rPr lang="de-DE" sz="1500" b="0" u="none" strike="noStrike">
                <a:solidFill>
                  <a:schemeClr val="dk1"/>
                </a:solidFill>
                <a:latin typeface="Fredoka regular"/>
                <a:ea typeface="Arial"/>
              </a:rPr>
              <a:t>Inhalt</a:t>
            </a:r>
            <a:endParaRPr lang="en-US" sz="1500" b="0" u="none" strike="noStrike">
              <a:solidFill>
                <a:schemeClr val="lt1"/>
              </a:solidFill>
              <a:latin typeface="Fredoka regular"/>
            </a:endParaRPr>
          </a:p>
        </p:txBody>
      </p:sp>
      <p:sp>
        <p:nvSpPr>
          <p:cNvPr id="1792892673" name="PlaceHolder 3"/>
          <p:cNvSpPr>
            <a:spLocks noGrp="1"/>
          </p:cNvSpPr>
          <p:nvPr>
            <p:ph type="body" hasCustomPrompt="1"/>
          </p:nvPr>
        </p:nvSpPr>
        <p:spPr bwMode="auto">
          <a:xfrm rot="16199998">
            <a:off x="-924480" y="3247920"/>
            <a:ext cx="2877120" cy="9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  <a:defRPr/>
            </a:pPr>
            <a:r>
              <a:rPr lang="de-DE" sz="800" b="0" u="none" strike="noStrike">
                <a:solidFill>
                  <a:srgbClr val="9D9D9C"/>
                </a:solidFill>
                <a:latin typeface="Fredoka Light"/>
                <a:ea typeface="Arial"/>
              </a:rPr>
              <a:t>Inhalt © Autor - Webseite</a:t>
            </a:r>
            <a:endParaRPr lang="en-US" sz="800" b="0" u="none" strike="noStrike">
              <a:solidFill>
                <a:schemeClr val="lt1"/>
              </a:solidFill>
              <a:latin typeface="Fredoka regular"/>
            </a:endParaRPr>
          </a:p>
        </p:txBody>
      </p:sp>
      <p:sp>
        <p:nvSpPr>
          <p:cNvPr id="23093302" name="PlaceHolder 4"/>
          <p:cNvSpPr>
            <a:spLocks noGrp="1"/>
          </p:cNvSpPr>
          <p:nvPr>
            <p:ph type="body" hasCustomPrompt="1"/>
          </p:nvPr>
        </p:nvSpPr>
        <p:spPr bwMode="auto">
          <a:xfrm rot="16199998">
            <a:off x="5606280" y="3247920"/>
            <a:ext cx="2877120" cy="9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  <a:defRPr/>
            </a:pPr>
            <a:r>
              <a:rPr lang="de-DE" sz="800" b="0" u="none" strike="noStrike">
                <a:solidFill>
                  <a:srgbClr val="9D9D9C"/>
                </a:solidFill>
                <a:latin typeface="Fredoka Light"/>
                <a:ea typeface="Arial"/>
              </a:rPr>
              <a:t>Inhalt © Autor - Webseite</a:t>
            </a:r>
            <a:endParaRPr lang="en-US" sz="800" b="0" u="none" strike="noStrike">
              <a:solidFill>
                <a:schemeClr val="lt1"/>
              </a:solidFill>
              <a:latin typeface="Fredoka regular"/>
            </a:endParaRPr>
          </a:p>
        </p:txBody>
      </p:sp>
      <p:pic>
        <p:nvPicPr>
          <p:cNvPr id="37170989" name="Grafik 2"/>
          <p:cNvPicPr/>
          <p:nvPr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/>
        </p:blipFill>
        <p:spPr bwMode="auto">
          <a:xfrm>
            <a:off x="6624720" y="192960"/>
            <a:ext cx="729720" cy="255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06837575" name="PlaceHolder 5"/>
          <p:cNvSpPr>
            <a:spLocks noGrp="1"/>
          </p:cNvSpPr>
          <p:nvPr>
            <p:ph type="body" hasCustomPrompt="1"/>
          </p:nvPr>
        </p:nvSpPr>
        <p:spPr bwMode="auto">
          <a:xfrm>
            <a:off x="6624720" y="231120"/>
            <a:ext cx="729720" cy="17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algn="ctr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  <a:defRPr/>
            </a:pPr>
            <a:r>
              <a:rPr lang="de-DE" sz="1400" b="0" u="none" strike="noStrike">
                <a:solidFill>
                  <a:schemeClr val="lt1"/>
                </a:solidFill>
                <a:latin typeface="Fredoka regular"/>
                <a:ea typeface="Arial"/>
              </a:rPr>
              <a:t>Seite A</a:t>
            </a:r>
            <a:endParaRPr lang="en-US" sz="1400" b="0" u="none" strike="noStrike">
              <a:solidFill>
                <a:schemeClr val="lt1"/>
              </a:solidFill>
              <a:latin typeface="Fredoka regular"/>
            </a:endParaRPr>
          </a:p>
        </p:txBody>
      </p:sp>
      <p:pic>
        <p:nvPicPr>
          <p:cNvPr id="1621899173" name="Grafik 3"/>
          <p:cNvPicPr/>
          <p:nvPr/>
        </p:nvPicPr>
        <p:blipFill rotWithShape="1">
          <a:blip r:embed="rId6"/>
          <a:stretch/>
        </p:blipFill>
        <p:spPr bwMode="auto">
          <a:xfrm>
            <a:off x="4758120" y="10108079"/>
            <a:ext cx="1418759" cy="366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8637587" name="Grafik 5"/>
          <p:cNvPicPr/>
          <p:nvPr/>
        </p:nvPicPr>
        <p:blipFill rotWithShape="1">
          <a:blip r:embed="rId7"/>
          <a:stretch/>
        </p:blipFill>
        <p:spPr bwMode="auto">
          <a:xfrm>
            <a:off x="6259320" y="9959400"/>
            <a:ext cx="1233720" cy="65484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1735331688" name="Gruppieren 11"/>
          <p:cNvGrpSpPr/>
          <p:nvPr/>
        </p:nvGrpSpPr>
        <p:grpSpPr bwMode="auto">
          <a:xfrm>
            <a:off x="3697560" y="9959400"/>
            <a:ext cx="817560" cy="633960"/>
            <a:chOff x="3697560" y="9959400"/>
            <a:chExt cx="817560" cy="633960"/>
          </a:xfrm>
        </p:grpSpPr>
        <p:pic>
          <p:nvPicPr>
            <p:cNvPr id="51" name="Grafik 12"/>
            <p:cNvPicPr/>
            <p:nvPr/>
          </p:nvPicPr>
          <p:blipFill rotWithShape="1">
            <a:blip r:embed="rId8"/>
            <a:stretch/>
          </p:blipFill>
          <p:spPr bwMode="auto">
            <a:xfrm>
              <a:off x="3697560" y="10299960"/>
              <a:ext cx="817560" cy="2934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52" name="Grafik 13"/>
            <p:cNvPicPr/>
            <p:nvPr/>
          </p:nvPicPr>
          <p:blipFill rotWithShape="1">
            <a:blip r:embed="rId9"/>
            <a:stretch/>
          </p:blipFill>
          <p:spPr bwMode="auto">
            <a:xfrm>
              <a:off x="3712320" y="9959400"/>
              <a:ext cx="786240" cy="2768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1060190032" name="Textfeld 1"/>
          <p:cNvSpPr/>
          <p:nvPr/>
        </p:nvSpPr>
        <p:spPr bwMode="auto">
          <a:xfrm>
            <a:off x="199440" y="9917640"/>
            <a:ext cx="3416040" cy="4611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  <a:defRPr/>
            </a:pPr>
            <a:r>
              <a:rPr lang="de-DE" sz="600" b="0" u="none" strike="noStrike">
                <a:solidFill>
                  <a:srgbClr val="9D9D9C"/>
                </a:solidFill>
                <a:latin typeface="Fredoka regular"/>
                <a:ea typeface="Arial"/>
              </a:rPr>
              <a:t>Dieses Dokument ist unter der Lizenz CC BY 4.0 veröffentlicht </a:t>
            </a:r>
            <a:endParaRPr lang="de-DE" sz="600" b="0" u="none" strike="noStrike">
              <a:solidFill>
                <a:srgbClr val="000000"/>
              </a:solidFill>
              <a:latin typeface="Calibri"/>
            </a:endParaRPr>
          </a:p>
          <a:p>
            <a:pPr defTabSz="457200">
              <a:lnSpc>
                <a:spcPct val="100000"/>
              </a:lnSpc>
              <a:defRPr/>
            </a:pPr>
            <a:r>
              <a:rPr lang="de-DE" sz="600" b="0" u="sng" strike="noStrike">
                <a:solidFill>
                  <a:srgbClr val="0563C1"/>
                </a:solidFill>
                <a:latin typeface="Fredoka regular"/>
                <a:ea typeface="Arial"/>
                <a:hlinkClick r:id="rId10"/>
              </a:rPr>
              <a:t>https://creativecommons.org/licenses/by/4.0/legalcode.de</a:t>
            </a:r>
            <a:r>
              <a:rPr lang="de-DE" sz="600" b="0" u="none" strike="noStrike">
                <a:solidFill>
                  <a:srgbClr val="9D9D9C"/>
                </a:solidFill>
                <a:latin typeface="Fredoka regular"/>
                <a:ea typeface="Arial"/>
              </a:rPr>
              <a:t>. Von der Lizenz ausgenommene Inhalte sind an den einzelnen Inhalten angegeben. Die Urheber:innen sollen bei der Weiterverwendung wie folgt angegeben werden DigiSchuKuMPK–CoP 3:</a:t>
            </a:r>
            <a:endParaRPr lang="de-DE" sz="600" b="0" u="none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Überschrift zweizeilig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312608574" name="Grafik 6"/>
          <p:cNvPicPr/>
          <p:nvPr/>
        </p:nvPicPr>
        <p:blipFill rotWithShape="1">
          <a:blip r:embed="rId2"/>
          <a:stretch/>
        </p:blipFill>
        <p:spPr bwMode="auto">
          <a:xfrm>
            <a:off x="0" y="9840600"/>
            <a:ext cx="7559280" cy="851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46404679" name="Grafik 10"/>
          <p:cNvPicPr/>
          <p:nvPr/>
        </p:nvPicPr>
        <p:blipFill rotWithShape="1">
          <a:blip r:embed="rId3"/>
          <a:stretch/>
        </p:blipFill>
        <p:spPr bwMode="auto">
          <a:xfrm>
            <a:off x="719280" y="1610640"/>
            <a:ext cx="745560" cy="89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70027282" name="PlaceHolder 1"/>
          <p:cNvSpPr>
            <a:spLocks noGrp="1"/>
          </p:cNvSpPr>
          <p:nvPr>
            <p:ph type="body" hasCustomPrompt="1"/>
          </p:nvPr>
        </p:nvSpPr>
        <p:spPr bwMode="auto">
          <a:xfrm>
            <a:off x="719280" y="543600"/>
            <a:ext cx="5905080" cy="776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ts val="3359"/>
              </a:lnSpc>
              <a:spcBef>
                <a:spcPts val="828"/>
              </a:spcBef>
              <a:buNone/>
              <a:tabLst>
                <a:tab pos="0" algn="l"/>
              </a:tabLst>
              <a:defRPr/>
            </a:pPr>
            <a:r>
              <a:rPr lang="de-DE" sz="2800" b="0" u="none" strike="noStrike">
                <a:solidFill>
                  <a:schemeClr val="dk1"/>
                </a:solidFill>
                <a:latin typeface="Fredoka bold"/>
                <a:ea typeface="Arial"/>
              </a:rPr>
              <a:t>Überschrift                                            zweizeilig</a:t>
            </a:r>
            <a:endParaRPr lang="en-US" sz="2800" b="0" u="none" strike="noStrike">
              <a:solidFill>
                <a:srgbClr val="9D9D9C"/>
              </a:solidFill>
              <a:latin typeface="Fredoka Light"/>
            </a:endParaRPr>
          </a:p>
        </p:txBody>
      </p:sp>
      <p:sp>
        <p:nvSpPr>
          <p:cNvPr id="389235117" name="PlaceHolder 2"/>
          <p:cNvSpPr>
            <a:spLocks noGrp="1"/>
          </p:cNvSpPr>
          <p:nvPr>
            <p:ph type="body" hasCustomPrompt="1"/>
          </p:nvPr>
        </p:nvSpPr>
        <p:spPr bwMode="auto">
          <a:xfrm>
            <a:off x="719280" y="1996920"/>
            <a:ext cx="5905080" cy="145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algn="just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  <a:defRPr/>
            </a:pPr>
            <a:r>
              <a:rPr lang="de-DE" sz="1500" b="0" u="none" strike="noStrike">
                <a:solidFill>
                  <a:schemeClr val="dk1"/>
                </a:solidFill>
                <a:latin typeface="Fredoka regular"/>
                <a:ea typeface="Arial"/>
              </a:rPr>
              <a:t>Inhalt</a:t>
            </a:r>
            <a:endParaRPr lang="en-US" sz="1500" b="0" u="none" strike="noStrike">
              <a:solidFill>
                <a:srgbClr val="9D9D9C"/>
              </a:solidFill>
              <a:latin typeface="Fredoka Light"/>
            </a:endParaRPr>
          </a:p>
        </p:txBody>
      </p:sp>
      <p:sp>
        <p:nvSpPr>
          <p:cNvPr id="1152052689" name="PlaceHolder 3"/>
          <p:cNvSpPr>
            <a:spLocks noGrp="1"/>
          </p:cNvSpPr>
          <p:nvPr>
            <p:ph type="body" hasCustomPrompt="1"/>
          </p:nvPr>
        </p:nvSpPr>
        <p:spPr bwMode="auto">
          <a:xfrm rot="16199998">
            <a:off x="-924480" y="3247920"/>
            <a:ext cx="2877120" cy="9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  <a:defRPr/>
            </a:pPr>
            <a:r>
              <a:rPr lang="de-DE" sz="800" b="0" u="none" strike="noStrike">
                <a:solidFill>
                  <a:srgbClr val="9D9D9C"/>
                </a:solidFill>
                <a:latin typeface="Fredoka Light"/>
                <a:ea typeface="Arial"/>
              </a:rPr>
              <a:t>Inhalt © Autor - Webseite</a:t>
            </a:r>
            <a:endParaRPr lang="en-US" sz="800" b="0" u="none" strike="noStrike">
              <a:solidFill>
                <a:srgbClr val="9D9D9C"/>
              </a:solidFill>
              <a:latin typeface="Fredoka Light"/>
            </a:endParaRPr>
          </a:p>
        </p:txBody>
      </p:sp>
      <p:sp>
        <p:nvSpPr>
          <p:cNvPr id="754030174" name="PlaceHolder 4"/>
          <p:cNvSpPr>
            <a:spLocks noGrp="1"/>
          </p:cNvSpPr>
          <p:nvPr>
            <p:ph type="body" hasCustomPrompt="1"/>
          </p:nvPr>
        </p:nvSpPr>
        <p:spPr bwMode="auto">
          <a:xfrm rot="16199998">
            <a:off x="5606280" y="3247920"/>
            <a:ext cx="2877120" cy="9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  <a:defRPr/>
            </a:pPr>
            <a:r>
              <a:rPr lang="de-DE" sz="800" b="0" u="none" strike="noStrike">
                <a:solidFill>
                  <a:srgbClr val="9D9D9C"/>
                </a:solidFill>
                <a:latin typeface="Fredoka Light"/>
                <a:ea typeface="Arial"/>
              </a:rPr>
              <a:t>Inhalt © Autor - Webseite</a:t>
            </a:r>
            <a:endParaRPr lang="en-US" sz="800" b="0" u="none" strike="noStrike">
              <a:solidFill>
                <a:srgbClr val="9D9D9C"/>
              </a:solidFill>
              <a:latin typeface="Fredoka Light"/>
            </a:endParaRPr>
          </a:p>
        </p:txBody>
      </p:sp>
      <p:pic>
        <p:nvPicPr>
          <p:cNvPr id="803259509" name="Grafik 2"/>
          <p:cNvPicPr/>
          <p:nvPr/>
        </p:nvPicPr>
        <p:blipFill rotWithShape="1">
          <a:blip r:embed="rId4"/>
          <a:stretch/>
        </p:blipFill>
        <p:spPr bwMode="auto">
          <a:xfrm>
            <a:off x="4758120" y="10108079"/>
            <a:ext cx="1418759" cy="366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38584612" name="Grafik 3"/>
          <p:cNvPicPr/>
          <p:nvPr/>
        </p:nvPicPr>
        <p:blipFill rotWithShape="1">
          <a:blip r:embed="rId5"/>
          <a:stretch/>
        </p:blipFill>
        <p:spPr bwMode="auto">
          <a:xfrm>
            <a:off x="6259320" y="9959400"/>
            <a:ext cx="1233720" cy="65484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263273075" name="Gruppieren 5"/>
          <p:cNvGrpSpPr/>
          <p:nvPr/>
        </p:nvGrpSpPr>
        <p:grpSpPr bwMode="auto">
          <a:xfrm>
            <a:off x="3697560" y="9959400"/>
            <a:ext cx="817560" cy="633960"/>
            <a:chOff x="3697560" y="9959400"/>
            <a:chExt cx="817560" cy="633960"/>
          </a:xfrm>
        </p:grpSpPr>
        <p:pic>
          <p:nvPicPr>
            <p:cNvPr id="63" name="Grafik 8"/>
            <p:cNvPicPr/>
            <p:nvPr/>
          </p:nvPicPr>
          <p:blipFill rotWithShape="1">
            <a:blip r:embed="rId6"/>
            <a:stretch/>
          </p:blipFill>
          <p:spPr bwMode="auto">
            <a:xfrm>
              <a:off x="3697560" y="10299960"/>
              <a:ext cx="817560" cy="2934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4" name="Grafik 15"/>
            <p:cNvPicPr/>
            <p:nvPr/>
          </p:nvPicPr>
          <p:blipFill rotWithShape="1">
            <a:blip r:embed="rId7"/>
            <a:stretch/>
          </p:blipFill>
          <p:spPr bwMode="auto">
            <a:xfrm>
              <a:off x="3712320" y="9959400"/>
              <a:ext cx="786240" cy="2768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147706607" name="Textfeld 1"/>
          <p:cNvSpPr/>
          <p:nvPr/>
        </p:nvSpPr>
        <p:spPr bwMode="auto">
          <a:xfrm>
            <a:off x="199440" y="9917640"/>
            <a:ext cx="3416040" cy="4611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  <a:defRPr/>
            </a:pPr>
            <a:r>
              <a:rPr lang="de-DE" sz="600" b="0" u="none" strike="noStrike">
                <a:solidFill>
                  <a:srgbClr val="9D9D9C"/>
                </a:solidFill>
                <a:latin typeface="Fredoka regular"/>
                <a:ea typeface="Arial"/>
              </a:rPr>
              <a:t>Dieses Dokument ist unter der Lizenz CC BY 4.0 veröffentlicht </a:t>
            </a:r>
            <a:endParaRPr lang="de-DE" sz="600" b="0" u="none" strike="noStrike">
              <a:solidFill>
                <a:srgbClr val="000000"/>
              </a:solidFill>
              <a:latin typeface="Calibri"/>
            </a:endParaRPr>
          </a:p>
          <a:p>
            <a:pPr defTabSz="457200">
              <a:lnSpc>
                <a:spcPct val="100000"/>
              </a:lnSpc>
              <a:defRPr/>
            </a:pPr>
            <a:r>
              <a:rPr lang="de-DE" sz="600" b="0" u="sng" strike="noStrike">
                <a:solidFill>
                  <a:srgbClr val="0563C1"/>
                </a:solidFill>
                <a:latin typeface="Fredoka regular"/>
                <a:ea typeface="Arial"/>
                <a:hlinkClick r:id="rId8"/>
              </a:rPr>
              <a:t>https://creativecommons.org/licenses/by/4.0/legalcode.de</a:t>
            </a:r>
            <a:r>
              <a:rPr lang="de-DE" sz="600" b="0" u="none" strike="noStrike">
                <a:solidFill>
                  <a:srgbClr val="9D9D9C"/>
                </a:solidFill>
                <a:latin typeface="Fredoka regular"/>
                <a:ea typeface="Arial"/>
              </a:rPr>
              <a:t>. Von der Lizenz ausgenommene Inhalte sind an den einzelnen Inhalten angegeben. Die Urheber:innen sollen bei der Weiterverwendung wie folgt angegeben werden DigiSchuKuMPK–CoP 3:</a:t>
            </a:r>
            <a:endParaRPr lang="de-DE" sz="600" b="0" u="none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Überschrift zweizeilig Seitenzahl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773182377" name="Grafik 6"/>
          <p:cNvPicPr/>
          <p:nvPr/>
        </p:nvPicPr>
        <p:blipFill rotWithShape="1">
          <a:blip r:embed="rId2"/>
          <a:stretch/>
        </p:blipFill>
        <p:spPr bwMode="auto">
          <a:xfrm>
            <a:off x="0" y="9840600"/>
            <a:ext cx="7559280" cy="851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8095417" name="Grafik 10"/>
          <p:cNvPicPr/>
          <p:nvPr/>
        </p:nvPicPr>
        <p:blipFill rotWithShape="1">
          <a:blip r:embed="rId3"/>
          <a:stretch/>
        </p:blipFill>
        <p:spPr bwMode="auto">
          <a:xfrm>
            <a:off x="719280" y="1610640"/>
            <a:ext cx="745560" cy="89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83093432" name="PlaceHolder 1"/>
          <p:cNvSpPr>
            <a:spLocks noGrp="1"/>
          </p:cNvSpPr>
          <p:nvPr>
            <p:ph type="body" hasCustomPrompt="1"/>
          </p:nvPr>
        </p:nvSpPr>
        <p:spPr bwMode="auto">
          <a:xfrm>
            <a:off x="719280" y="543600"/>
            <a:ext cx="5905080" cy="776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ts val="3359"/>
              </a:lnSpc>
              <a:spcBef>
                <a:spcPts val="828"/>
              </a:spcBef>
              <a:buNone/>
              <a:tabLst>
                <a:tab pos="0" algn="l"/>
              </a:tabLst>
              <a:defRPr/>
            </a:pPr>
            <a:r>
              <a:rPr lang="de-DE" sz="2800" b="0" u="none" strike="noStrike">
                <a:solidFill>
                  <a:schemeClr val="dk1"/>
                </a:solidFill>
                <a:latin typeface="Fredoka bold"/>
                <a:ea typeface="Arial"/>
              </a:rPr>
              <a:t>Überschrift                                            zweizeilig</a:t>
            </a:r>
            <a:endParaRPr lang="en-US" sz="2800" b="0" u="none" strike="noStrike">
              <a:solidFill>
                <a:schemeClr val="lt1"/>
              </a:solidFill>
              <a:latin typeface="Fredoka regular"/>
            </a:endParaRPr>
          </a:p>
        </p:txBody>
      </p:sp>
      <p:sp>
        <p:nvSpPr>
          <p:cNvPr id="2043514400" name="PlaceHolder 2"/>
          <p:cNvSpPr>
            <a:spLocks noGrp="1"/>
          </p:cNvSpPr>
          <p:nvPr>
            <p:ph type="body" hasCustomPrompt="1"/>
          </p:nvPr>
        </p:nvSpPr>
        <p:spPr bwMode="auto">
          <a:xfrm>
            <a:off x="719280" y="1996920"/>
            <a:ext cx="5905080" cy="145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algn="just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  <a:defRPr/>
            </a:pPr>
            <a:r>
              <a:rPr lang="de-DE" sz="1500" b="0" u="none" strike="noStrike">
                <a:solidFill>
                  <a:schemeClr val="dk1"/>
                </a:solidFill>
                <a:latin typeface="Fredoka regular"/>
                <a:ea typeface="Arial"/>
              </a:rPr>
              <a:t>Inhalt</a:t>
            </a:r>
            <a:endParaRPr lang="en-US" sz="1500" b="0" u="none" strike="noStrike">
              <a:solidFill>
                <a:schemeClr val="lt1"/>
              </a:solidFill>
              <a:latin typeface="Fredoka regular"/>
            </a:endParaRPr>
          </a:p>
        </p:txBody>
      </p:sp>
      <p:sp>
        <p:nvSpPr>
          <p:cNvPr id="434436177" name="PlaceHolder 3"/>
          <p:cNvSpPr>
            <a:spLocks noGrp="1"/>
          </p:cNvSpPr>
          <p:nvPr>
            <p:ph type="body" hasCustomPrompt="1"/>
          </p:nvPr>
        </p:nvSpPr>
        <p:spPr bwMode="auto">
          <a:xfrm rot="16199998">
            <a:off x="-924480" y="3247920"/>
            <a:ext cx="2877120" cy="9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  <a:defRPr/>
            </a:pPr>
            <a:r>
              <a:rPr lang="de-DE" sz="800" b="0" u="none" strike="noStrike">
                <a:solidFill>
                  <a:srgbClr val="9D9D9C"/>
                </a:solidFill>
                <a:latin typeface="Fredoka Light"/>
                <a:ea typeface="Arial"/>
              </a:rPr>
              <a:t>Inhalt © Autor - Webseite</a:t>
            </a:r>
            <a:endParaRPr lang="en-US" sz="800" b="0" u="none" strike="noStrike">
              <a:solidFill>
                <a:schemeClr val="lt1"/>
              </a:solidFill>
              <a:latin typeface="Fredoka regular"/>
            </a:endParaRPr>
          </a:p>
        </p:txBody>
      </p:sp>
      <p:sp>
        <p:nvSpPr>
          <p:cNvPr id="897377595" name="PlaceHolder 4"/>
          <p:cNvSpPr>
            <a:spLocks noGrp="1"/>
          </p:cNvSpPr>
          <p:nvPr>
            <p:ph type="body" hasCustomPrompt="1"/>
          </p:nvPr>
        </p:nvSpPr>
        <p:spPr bwMode="auto">
          <a:xfrm rot="16199998">
            <a:off x="5606280" y="3247920"/>
            <a:ext cx="2877120" cy="9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  <a:defRPr/>
            </a:pPr>
            <a:r>
              <a:rPr lang="de-DE" sz="800" b="0" u="none" strike="noStrike">
                <a:solidFill>
                  <a:srgbClr val="9D9D9C"/>
                </a:solidFill>
                <a:latin typeface="Fredoka Light"/>
                <a:ea typeface="Arial"/>
              </a:rPr>
              <a:t>Inhalt © Autor - Webseite</a:t>
            </a:r>
            <a:endParaRPr lang="en-US" sz="800" b="0" u="none" strike="noStrike">
              <a:solidFill>
                <a:schemeClr val="lt1"/>
              </a:solidFill>
              <a:latin typeface="Fredoka regular"/>
            </a:endParaRPr>
          </a:p>
        </p:txBody>
      </p:sp>
      <p:pic>
        <p:nvPicPr>
          <p:cNvPr id="1472359376" name="Grafik 1"/>
          <p:cNvPicPr/>
          <p:nvPr/>
        </p:nvPicPr>
        <p:blipFill rotWithShape="1">
          <a:blip r:embed="rId4"/>
          <a:stretch/>
        </p:blipFill>
        <p:spPr bwMode="auto">
          <a:xfrm>
            <a:off x="6624720" y="192960"/>
            <a:ext cx="729720" cy="255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2512355" name="PlaceHolder 5"/>
          <p:cNvSpPr>
            <a:spLocks noGrp="1"/>
          </p:cNvSpPr>
          <p:nvPr>
            <p:ph type="body" hasCustomPrompt="1"/>
          </p:nvPr>
        </p:nvSpPr>
        <p:spPr bwMode="auto">
          <a:xfrm>
            <a:off x="6624720" y="231120"/>
            <a:ext cx="729720" cy="17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algn="ctr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  <a:defRPr/>
            </a:pPr>
            <a:r>
              <a:rPr lang="de-DE" sz="1400" b="0" u="none" strike="noStrike">
                <a:solidFill>
                  <a:schemeClr val="lt1"/>
                </a:solidFill>
                <a:latin typeface="Fredoka regular"/>
                <a:ea typeface="Arial"/>
              </a:rPr>
              <a:t>Seite A</a:t>
            </a:r>
            <a:endParaRPr lang="en-US" sz="1400" b="0" u="none" strike="noStrike">
              <a:solidFill>
                <a:schemeClr val="lt1"/>
              </a:solidFill>
              <a:latin typeface="Fredoka regular"/>
            </a:endParaRPr>
          </a:p>
        </p:txBody>
      </p:sp>
      <p:pic>
        <p:nvPicPr>
          <p:cNvPr id="2085871949" name="Grafik 4"/>
          <p:cNvPicPr/>
          <p:nvPr/>
        </p:nvPicPr>
        <p:blipFill rotWithShape="1">
          <a:blip r:embed="rId5"/>
          <a:stretch/>
        </p:blipFill>
        <p:spPr bwMode="auto">
          <a:xfrm>
            <a:off x="4758120" y="10108079"/>
            <a:ext cx="1418759" cy="366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9984855" name="Grafik 5"/>
          <p:cNvPicPr/>
          <p:nvPr/>
        </p:nvPicPr>
        <p:blipFill rotWithShape="1">
          <a:blip r:embed="rId6"/>
          <a:stretch/>
        </p:blipFill>
        <p:spPr bwMode="auto">
          <a:xfrm>
            <a:off x="6259320" y="9959400"/>
            <a:ext cx="1233720" cy="65484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32245520" name="Gruppieren 15"/>
          <p:cNvGrpSpPr/>
          <p:nvPr/>
        </p:nvGrpSpPr>
        <p:grpSpPr bwMode="auto">
          <a:xfrm>
            <a:off x="3697560" y="9959400"/>
            <a:ext cx="817560" cy="633960"/>
            <a:chOff x="3697560" y="9959400"/>
            <a:chExt cx="817560" cy="633960"/>
          </a:xfrm>
        </p:grpSpPr>
        <p:pic>
          <p:nvPicPr>
            <p:cNvPr id="77" name="Grafik 16"/>
            <p:cNvPicPr/>
            <p:nvPr/>
          </p:nvPicPr>
          <p:blipFill rotWithShape="1">
            <a:blip r:embed="rId7"/>
            <a:stretch/>
          </p:blipFill>
          <p:spPr bwMode="auto">
            <a:xfrm>
              <a:off x="3697560" y="10299960"/>
              <a:ext cx="817560" cy="2934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78" name="Grafik 17"/>
            <p:cNvPicPr/>
            <p:nvPr/>
          </p:nvPicPr>
          <p:blipFill rotWithShape="1">
            <a:blip r:embed="rId8"/>
            <a:stretch/>
          </p:blipFill>
          <p:spPr bwMode="auto">
            <a:xfrm>
              <a:off x="3712320" y="9959400"/>
              <a:ext cx="786240" cy="2768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1888222497" name="Textfeld 3"/>
          <p:cNvSpPr/>
          <p:nvPr/>
        </p:nvSpPr>
        <p:spPr bwMode="auto">
          <a:xfrm>
            <a:off x="199440" y="9917640"/>
            <a:ext cx="3416040" cy="4611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  <a:defRPr/>
            </a:pPr>
            <a:r>
              <a:rPr lang="de-DE" sz="600" b="0" u="none" strike="noStrike">
                <a:solidFill>
                  <a:srgbClr val="9D9D9C"/>
                </a:solidFill>
                <a:latin typeface="Fredoka regular"/>
                <a:ea typeface="Arial"/>
              </a:rPr>
              <a:t>Dieses Dokument ist unter der Lizenz CC BY 4.0 veröffentlicht </a:t>
            </a:r>
            <a:endParaRPr lang="de-DE" sz="600" b="0" u="none" strike="noStrike">
              <a:solidFill>
                <a:srgbClr val="000000"/>
              </a:solidFill>
              <a:latin typeface="Calibri"/>
            </a:endParaRPr>
          </a:p>
          <a:p>
            <a:pPr defTabSz="457200">
              <a:lnSpc>
                <a:spcPct val="100000"/>
              </a:lnSpc>
              <a:defRPr/>
            </a:pPr>
            <a:r>
              <a:rPr lang="de-DE" sz="600" b="0" u="sng" strike="noStrike">
                <a:solidFill>
                  <a:srgbClr val="0563C1"/>
                </a:solidFill>
                <a:latin typeface="Fredoka regular"/>
                <a:ea typeface="Arial"/>
                <a:hlinkClick r:id="rId9"/>
              </a:rPr>
              <a:t>https://creativecommons.org/licenses/by/4.0/legalcode.de</a:t>
            </a:r>
            <a:r>
              <a:rPr lang="de-DE" sz="600" b="0" u="none" strike="noStrike">
                <a:solidFill>
                  <a:srgbClr val="9D9D9C"/>
                </a:solidFill>
                <a:latin typeface="Fredoka regular"/>
                <a:ea typeface="Arial"/>
              </a:rPr>
              <a:t>. Von der Lizenz ausgenommene Inhalte sind an den einzelnen Inhalten angegeben. Die Urheber:innen sollen bei der Weiterverwendung wie folgt angegeben werden DigiSchuKuMPK–CoP 3:</a:t>
            </a:r>
            <a:endParaRPr lang="de-DE" sz="600" b="0" u="none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Le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47223866" name="PlaceHolder 1"/>
          <p:cNvSpPr>
            <a:spLocks noGrp="1"/>
          </p:cNvSpPr>
          <p:nvPr>
            <p:ph type="dt" idx="1"/>
          </p:nvPr>
        </p:nvSpPr>
        <p:spPr bwMode="auto">
          <a:xfrm>
            <a:off x="51984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latin typeface="Calibri"/>
                <a:ea typeface="Arial"/>
              </a:defRPr>
            </a:lvl1pPr>
          </a:lstStyle>
          <a:p>
            <a:pPr indent="0" defTabSz="457200">
              <a:lnSpc>
                <a:spcPct val="100000"/>
              </a:lnSpc>
              <a:buNone/>
              <a:defRPr/>
            </a:pPr>
            <a:r>
              <a:rPr lang="de-DE" sz="1000" b="0" u="none" strike="noStrike">
                <a:solidFill>
                  <a:schemeClr val="dk1">
                    <a:tint val="75000"/>
                  </a:schemeClr>
                </a:solidFill>
                <a:latin typeface="Calibri"/>
                <a:ea typeface="Arial"/>
              </a:rPr>
              <a:t>&lt;Datum/Uhrzeit&gt;</a:t>
            </a:r>
            <a:endParaRPr lang="de-DE" sz="1000" b="0" u="none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210697" name="PlaceHolder 2"/>
          <p:cNvSpPr>
            <a:spLocks noGrp="1"/>
          </p:cNvSpPr>
          <p:nvPr>
            <p:ph type="ftr" idx="2"/>
          </p:nvPr>
        </p:nvSpPr>
        <p:spPr bwMode="auto">
          <a:xfrm>
            <a:off x="2504160" y="9909720"/>
            <a:ext cx="255096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latin typeface="Calibri"/>
              </a:defRPr>
            </a:lvl1pPr>
          </a:lstStyle>
          <a:p>
            <a:pPr indent="0" algn="ctr">
              <a:buNone/>
              <a:defRPr/>
            </a:pPr>
            <a:r>
              <a:rPr lang="de-DE" sz="1400" b="0" u="none" strike="noStrike">
                <a:solidFill>
                  <a:srgbClr val="000000"/>
                </a:solidFill>
                <a:latin typeface="Calibri"/>
              </a:rPr>
              <a:t>&lt;Fußzeile&gt;</a:t>
            </a:r>
            <a:endParaRPr/>
          </a:p>
        </p:txBody>
      </p:sp>
      <p:sp>
        <p:nvSpPr>
          <p:cNvPr id="1068382148" name="PlaceHolder 3"/>
          <p:cNvSpPr>
            <a:spLocks noGrp="1"/>
          </p:cNvSpPr>
          <p:nvPr>
            <p:ph type="sldNum" idx="3"/>
          </p:nvPr>
        </p:nvSpPr>
        <p:spPr bwMode="auto">
          <a:xfrm>
            <a:off x="533916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latin typeface="Calibri"/>
                <a:ea typeface="Aria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defRPr/>
            </a:pPr>
            <a:fld id="{AE0F4F02-6529-4BB7-B12B-9522E5CFDC67}" type="slidenum">
              <a:rPr lang="de-DE" sz="1000" b="0" u="none" strike="noStrike">
                <a:solidFill>
                  <a:schemeClr val="dk1">
                    <a:tint val="75000"/>
                  </a:schemeClr>
                </a:solidFill>
                <a:latin typeface="Calibri"/>
                <a:ea typeface="Arial"/>
              </a:rPr>
              <a:t>‹Nr.›</a:t>
            </a:fld>
            <a:endParaRPr lang="de-DE" sz="1000" b="0" u="none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Inhalt mit 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22372329" name="PlaceHolder 1"/>
          <p:cNvSpPr>
            <a:spLocks noGrp="1"/>
          </p:cNvSpPr>
          <p:nvPr>
            <p:ph type="title"/>
          </p:nvPr>
        </p:nvSpPr>
        <p:spPr bwMode="auto">
          <a:xfrm>
            <a:off x="520560" y="712800"/>
            <a:ext cx="2437920" cy="249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756000">
              <a:lnSpc>
                <a:spcPct val="90000"/>
              </a:lnSpc>
              <a:buNone/>
              <a:defRPr/>
            </a:pPr>
            <a:r>
              <a:rPr lang="de-DE" sz="2650" b="0" u="none" strike="noStrike">
                <a:solidFill>
                  <a:schemeClr val="dk1"/>
                </a:solidFill>
                <a:latin typeface="Calibri Light"/>
                <a:ea typeface="Arial"/>
              </a:rPr>
              <a:t>Mastertitelformat bearbeiten</a:t>
            </a:r>
            <a:endParaRPr lang="en-US" sz="2650" b="0" u="none" strike="noStrike">
              <a:solidFill>
                <a:schemeClr val="dk1"/>
              </a:solidFill>
              <a:latin typeface="Calibri Light"/>
            </a:endParaRPr>
          </a:p>
        </p:txBody>
      </p:sp>
      <p:sp>
        <p:nvSpPr>
          <p:cNvPr id="1335108519" name="PlaceHolder 2"/>
          <p:cNvSpPr>
            <a:spLocks noGrp="1"/>
          </p:cNvSpPr>
          <p:nvPr>
            <p:ph type="body"/>
          </p:nvPr>
        </p:nvSpPr>
        <p:spPr bwMode="auto">
          <a:xfrm>
            <a:off x="3213720" y="1539360"/>
            <a:ext cx="3826800" cy="7597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189000" indent="-189000" defTabSz="756000">
              <a:lnSpc>
                <a:spcPct val="90000"/>
              </a:lnSpc>
              <a:spcBef>
                <a:spcPts val="828"/>
              </a:spcBef>
              <a:buClr>
                <a:srgbClr val="000000"/>
              </a:buClr>
              <a:buFont typeface="Arial"/>
              <a:buChar char="•"/>
              <a:defRPr/>
            </a:pPr>
            <a:r>
              <a:rPr lang="de-DE" sz="2650" b="0" u="none" strike="noStrike">
                <a:solidFill>
                  <a:schemeClr val="dk1"/>
                </a:solidFill>
                <a:latin typeface="Calibri"/>
                <a:ea typeface="Arial"/>
              </a:rPr>
              <a:t>Mastertextformat bearbeiten</a:t>
            </a:r>
            <a:endParaRPr lang="en-US" sz="2650" b="0" u="none" strike="noStrike">
              <a:solidFill>
                <a:schemeClr val="dk1"/>
              </a:solidFill>
              <a:latin typeface="Calibri"/>
            </a:endParaRPr>
          </a:p>
          <a:p>
            <a:pPr marL="567000" lvl="1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defRPr/>
            </a:pPr>
            <a:r>
              <a:rPr lang="de-DE" sz="2300" b="0" u="none" strike="noStrike">
                <a:solidFill>
                  <a:schemeClr val="dk1"/>
                </a:solidFill>
                <a:latin typeface="Calibri"/>
                <a:ea typeface="Arial"/>
              </a:rPr>
              <a:t>Zweite Ebene</a:t>
            </a:r>
            <a:endParaRPr lang="en-US" sz="2300" b="0" u="none" strike="noStrike">
              <a:solidFill>
                <a:schemeClr val="dk1"/>
              </a:solidFill>
              <a:latin typeface="Calibri"/>
            </a:endParaRPr>
          </a:p>
          <a:p>
            <a:pPr marL="945000" lvl="2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defRPr/>
            </a:pPr>
            <a:r>
              <a:rPr lang="de-DE" sz="2000" b="0" u="none" strike="noStrike">
                <a:solidFill>
                  <a:schemeClr val="dk1"/>
                </a:solidFill>
                <a:latin typeface="Calibri"/>
                <a:ea typeface="Arial"/>
              </a:rPr>
              <a:t>Dritte Ebene</a:t>
            </a:r>
            <a:endParaRPr lang="en-US" sz="2000" b="0" u="none" strike="noStrike">
              <a:solidFill>
                <a:schemeClr val="dk1"/>
              </a:solidFill>
              <a:latin typeface="Calibri"/>
            </a:endParaRPr>
          </a:p>
          <a:p>
            <a:pPr marL="1323000" lvl="3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defRPr/>
            </a:pPr>
            <a:r>
              <a:rPr lang="de-DE" sz="1650" b="0" u="none" strike="noStrike">
                <a:solidFill>
                  <a:schemeClr val="dk1"/>
                </a:solidFill>
                <a:latin typeface="Calibri"/>
                <a:ea typeface="Arial"/>
              </a:rPr>
              <a:t>Vierte Ebene</a:t>
            </a:r>
            <a:endParaRPr lang="en-US" sz="1650" b="0" u="none" strike="noStrike">
              <a:solidFill>
                <a:schemeClr val="dk1"/>
              </a:solidFill>
              <a:latin typeface="Calibri"/>
            </a:endParaRPr>
          </a:p>
          <a:p>
            <a:pPr marL="1701000" lvl="4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defRPr/>
            </a:pPr>
            <a:r>
              <a:rPr lang="de-DE" sz="1650" b="0" u="none" strike="noStrike">
                <a:solidFill>
                  <a:schemeClr val="dk1"/>
                </a:solidFill>
                <a:latin typeface="Calibri"/>
                <a:ea typeface="Arial"/>
              </a:rPr>
              <a:t>Fünfte Ebene</a:t>
            </a:r>
            <a:endParaRPr lang="en-US" sz="1650" b="0" u="none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761338122" name="PlaceHolder 3"/>
          <p:cNvSpPr>
            <a:spLocks noGrp="1"/>
          </p:cNvSpPr>
          <p:nvPr>
            <p:ph type="body"/>
          </p:nvPr>
        </p:nvSpPr>
        <p:spPr bwMode="auto">
          <a:xfrm>
            <a:off x="520560" y="3207600"/>
            <a:ext cx="2437920" cy="594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  <a:defRPr/>
            </a:pPr>
            <a:r>
              <a:rPr lang="de-DE" sz="1300" b="0" u="none" strike="noStrike">
                <a:solidFill>
                  <a:schemeClr val="dk1"/>
                </a:solidFill>
                <a:latin typeface="Calibri"/>
                <a:ea typeface="Arial"/>
              </a:rPr>
              <a:t>Mastertextformat bearbeiten</a:t>
            </a:r>
            <a:endParaRPr lang="en-US" sz="1300" b="0" u="none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279505292" name="PlaceHolder 4"/>
          <p:cNvSpPr>
            <a:spLocks noGrp="1"/>
          </p:cNvSpPr>
          <p:nvPr>
            <p:ph type="dt" idx="4"/>
          </p:nvPr>
        </p:nvSpPr>
        <p:spPr bwMode="auto">
          <a:xfrm>
            <a:off x="51984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latin typeface="Calibri"/>
                <a:ea typeface="Arial"/>
              </a:defRPr>
            </a:lvl1pPr>
          </a:lstStyle>
          <a:p>
            <a:pPr indent="0" defTabSz="457200">
              <a:lnSpc>
                <a:spcPct val="100000"/>
              </a:lnSpc>
              <a:buNone/>
              <a:defRPr/>
            </a:pPr>
            <a:r>
              <a:rPr lang="de-DE" sz="1000" b="0" u="none" strike="noStrike">
                <a:solidFill>
                  <a:schemeClr val="dk1">
                    <a:tint val="75000"/>
                  </a:schemeClr>
                </a:solidFill>
                <a:latin typeface="Calibri"/>
                <a:ea typeface="Arial"/>
              </a:rPr>
              <a:t>&lt;Datum/Uhrzeit&gt;</a:t>
            </a:r>
            <a:endParaRPr lang="de-DE" sz="1000" b="0" u="none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18233967" name="PlaceHolder 5"/>
          <p:cNvSpPr>
            <a:spLocks noGrp="1"/>
          </p:cNvSpPr>
          <p:nvPr>
            <p:ph type="ftr" idx="5"/>
          </p:nvPr>
        </p:nvSpPr>
        <p:spPr bwMode="auto">
          <a:xfrm>
            <a:off x="2504160" y="9909720"/>
            <a:ext cx="255096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latin typeface="Calibri"/>
              </a:defRPr>
            </a:lvl1pPr>
          </a:lstStyle>
          <a:p>
            <a:pPr indent="0" algn="ctr">
              <a:buNone/>
              <a:defRPr/>
            </a:pPr>
            <a:r>
              <a:rPr lang="de-DE" sz="1400" b="0" u="none" strike="noStrike">
                <a:solidFill>
                  <a:srgbClr val="000000"/>
                </a:solidFill>
                <a:latin typeface="Calibri"/>
              </a:rPr>
              <a:t>&lt;Fußzeile&gt;</a:t>
            </a:r>
            <a:endParaRPr/>
          </a:p>
        </p:txBody>
      </p:sp>
      <p:sp>
        <p:nvSpPr>
          <p:cNvPr id="303600707" name="PlaceHolder 6"/>
          <p:cNvSpPr>
            <a:spLocks noGrp="1"/>
          </p:cNvSpPr>
          <p:nvPr>
            <p:ph type="sldNum" idx="6"/>
          </p:nvPr>
        </p:nvSpPr>
        <p:spPr bwMode="auto">
          <a:xfrm>
            <a:off x="533916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latin typeface="Calibri"/>
                <a:ea typeface="Aria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defRPr/>
            </a:pPr>
            <a:fld id="{F529D12D-862A-4B71-9BCA-3A52F1BDA060}" type="slidenum">
              <a:rPr lang="de-DE" sz="1000" b="0" u="none" strike="noStrike">
                <a:solidFill>
                  <a:schemeClr val="dk1">
                    <a:tint val="75000"/>
                  </a:schemeClr>
                </a:solidFill>
                <a:latin typeface="Calibri"/>
                <a:ea typeface="Arial"/>
              </a:rPr>
              <a:t>‹Nr.›</a:t>
            </a:fld>
            <a:endParaRPr lang="de-DE" sz="1000" b="0" u="none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Bild mit 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59173170" name="PlaceHolder 1"/>
          <p:cNvSpPr>
            <a:spLocks noGrp="1"/>
          </p:cNvSpPr>
          <p:nvPr>
            <p:ph type="title"/>
          </p:nvPr>
        </p:nvSpPr>
        <p:spPr bwMode="auto">
          <a:xfrm>
            <a:off x="520560" y="712800"/>
            <a:ext cx="2437920" cy="249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756000">
              <a:lnSpc>
                <a:spcPct val="90000"/>
              </a:lnSpc>
              <a:buNone/>
              <a:defRPr/>
            </a:pPr>
            <a:r>
              <a:rPr lang="de-DE" sz="2650" b="0" u="none" strike="noStrike">
                <a:solidFill>
                  <a:schemeClr val="dk1"/>
                </a:solidFill>
                <a:latin typeface="Calibri Light"/>
                <a:ea typeface="Arial"/>
              </a:rPr>
              <a:t>Mastertitelformat bearbeiten</a:t>
            </a:r>
            <a:endParaRPr lang="en-US" sz="2650" b="0" u="none" strike="noStrike">
              <a:solidFill>
                <a:schemeClr val="dk1"/>
              </a:solidFill>
              <a:latin typeface="Calibri Light"/>
            </a:endParaRPr>
          </a:p>
        </p:txBody>
      </p:sp>
      <p:sp>
        <p:nvSpPr>
          <p:cNvPr id="1002317689" name="PlaceHolder 2"/>
          <p:cNvSpPr>
            <a:spLocks noGrp="1"/>
          </p:cNvSpPr>
          <p:nvPr>
            <p:ph type="body"/>
          </p:nvPr>
        </p:nvSpPr>
        <p:spPr bwMode="auto">
          <a:xfrm>
            <a:off x="3213720" y="1539360"/>
            <a:ext cx="3826800" cy="7597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de-DE" sz="2650" b="0" u="none" strike="noStrike">
                <a:solidFill>
                  <a:schemeClr val="dk1"/>
                </a:solidFill>
                <a:latin typeface="Calibri"/>
                <a:ea typeface="Arial"/>
              </a:rPr>
              <a:t>Bild durch Klicken auf Symbol hinzufügen</a:t>
            </a:r>
            <a:endParaRPr lang="en-US" sz="2650" b="0" u="none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69180691" name="PlaceHolder 3"/>
          <p:cNvSpPr>
            <a:spLocks noGrp="1"/>
          </p:cNvSpPr>
          <p:nvPr>
            <p:ph type="body"/>
          </p:nvPr>
        </p:nvSpPr>
        <p:spPr bwMode="auto">
          <a:xfrm>
            <a:off x="520560" y="3207600"/>
            <a:ext cx="2437920" cy="594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  <a:defRPr/>
            </a:pPr>
            <a:r>
              <a:rPr lang="de-DE" sz="1300" b="0" u="none" strike="noStrike">
                <a:solidFill>
                  <a:schemeClr val="dk1"/>
                </a:solidFill>
                <a:latin typeface="Calibri"/>
                <a:ea typeface="Arial"/>
              </a:rPr>
              <a:t>Mastertextformat bearbeiten</a:t>
            </a:r>
            <a:endParaRPr lang="en-US" sz="1300" b="0" u="none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21509857" name="PlaceHolder 4"/>
          <p:cNvSpPr>
            <a:spLocks noGrp="1"/>
          </p:cNvSpPr>
          <p:nvPr>
            <p:ph type="dt" idx="7"/>
          </p:nvPr>
        </p:nvSpPr>
        <p:spPr bwMode="auto">
          <a:xfrm>
            <a:off x="51984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latin typeface="Calibri"/>
                <a:ea typeface="Arial"/>
              </a:defRPr>
            </a:lvl1pPr>
          </a:lstStyle>
          <a:p>
            <a:pPr indent="0" defTabSz="457200">
              <a:lnSpc>
                <a:spcPct val="100000"/>
              </a:lnSpc>
              <a:buNone/>
              <a:defRPr/>
            </a:pPr>
            <a:r>
              <a:rPr lang="de-DE" sz="1000" b="0" u="none" strike="noStrike">
                <a:solidFill>
                  <a:schemeClr val="dk1">
                    <a:tint val="75000"/>
                  </a:schemeClr>
                </a:solidFill>
                <a:latin typeface="Calibri"/>
                <a:ea typeface="Arial"/>
              </a:rPr>
              <a:t>&lt;Datum/Uhrzeit&gt;</a:t>
            </a:r>
            <a:endParaRPr lang="de-DE" sz="1000" b="0" u="none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04396671" name="PlaceHolder 5"/>
          <p:cNvSpPr>
            <a:spLocks noGrp="1"/>
          </p:cNvSpPr>
          <p:nvPr>
            <p:ph type="ftr" idx="8"/>
          </p:nvPr>
        </p:nvSpPr>
        <p:spPr bwMode="auto">
          <a:xfrm>
            <a:off x="2504160" y="9909720"/>
            <a:ext cx="255096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latin typeface="Calibri"/>
              </a:defRPr>
            </a:lvl1pPr>
          </a:lstStyle>
          <a:p>
            <a:pPr indent="0" algn="ctr">
              <a:buNone/>
              <a:defRPr/>
            </a:pPr>
            <a:r>
              <a:rPr lang="de-DE" sz="1400" b="0" u="none" strike="noStrike">
                <a:solidFill>
                  <a:srgbClr val="000000"/>
                </a:solidFill>
                <a:latin typeface="Calibri"/>
              </a:rPr>
              <a:t>&lt;Fußzeile&gt;</a:t>
            </a:r>
            <a:endParaRPr/>
          </a:p>
        </p:txBody>
      </p:sp>
      <p:sp>
        <p:nvSpPr>
          <p:cNvPr id="1759470916" name="PlaceHolder 6"/>
          <p:cNvSpPr>
            <a:spLocks noGrp="1"/>
          </p:cNvSpPr>
          <p:nvPr>
            <p:ph type="sldNum" idx="9"/>
          </p:nvPr>
        </p:nvSpPr>
        <p:spPr bwMode="auto">
          <a:xfrm>
            <a:off x="533916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latin typeface="Calibri"/>
                <a:ea typeface="Aria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defRPr/>
            </a:pPr>
            <a:fld id="{DEB9F620-D54A-4D6C-97C0-C3D9FC73D626}" type="slidenum">
              <a:rPr lang="de-DE" sz="1000" b="0" u="none" strike="noStrike">
                <a:solidFill>
                  <a:schemeClr val="dk1">
                    <a:tint val="75000"/>
                  </a:schemeClr>
                </a:solidFill>
                <a:latin typeface="Calibri"/>
                <a:ea typeface="Arial"/>
              </a:rPr>
              <a:t>‹Nr.›</a:t>
            </a:fld>
            <a:endParaRPr lang="de-DE" sz="1000" b="0" u="none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Titel und vertikaler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94113126" name="PlaceHolder 1"/>
          <p:cNvSpPr>
            <a:spLocks noGrp="1"/>
          </p:cNvSpPr>
          <p:nvPr>
            <p:ph type="title"/>
          </p:nvPr>
        </p:nvSpPr>
        <p:spPr bwMode="auto">
          <a:xfrm>
            <a:off x="519840" y="569160"/>
            <a:ext cx="6519960" cy="20664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756000">
              <a:lnSpc>
                <a:spcPct val="90000"/>
              </a:lnSpc>
              <a:buNone/>
              <a:defRPr/>
            </a:pPr>
            <a:r>
              <a:rPr lang="de-DE" sz="3650" b="0" u="none" strike="noStrike">
                <a:solidFill>
                  <a:schemeClr val="dk1"/>
                </a:solidFill>
                <a:latin typeface="Calibri Light"/>
                <a:ea typeface="Arial"/>
              </a:rPr>
              <a:t>Mastertitelformat bearbeiten</a:t>
            </a:r>
            <a:endParaRPr lang="en-US" sz="3650" b="0" u="none" strike="noStrike">
              <a:solidFill>
                <a:schemeClr val="dk1"/>
              </a:solidFill>
              <a:latin typeface="Calibri Light"/>
            </a:endParaRPr>
          </a:p>
        </p:txBody>
      </p:sp>
      <p:sp>
        <p:nvSpPr>
          <p:cNvPr id="1945632034" name="PlaceHolder 2"/>
          <p:cNvSpPr>
            <a:spLocks noGrp="1"/>
          </p:cNvSpPr>
          <p:nvPr>
            <p:ph type="body"/>
          </p:nvPr>
        </p:nvSpPr>
        <p:spPr bwMode="auto">
          <a:xfrm>
            <a:off x="519840" y="2846160"/>
            <a:ext cx="6519960" cy="678348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lstStyle/>
          <a:p>
            <a:pPr marL="189000" indent="-189000" defTabSz="756000">
              <a:lnSpc>
                <a:spcPct val="90000"/>
              </a:lnSpc>
              <a:spcBef>
                <a:spcPts val="828"/>
              </a:spcBef>
              <a:buClr>
                <a:srgbClr val="000000"/>
              </a:buClr>
              <a:buFont typeface="Arial"/>
              <a:buChar char="•"/>
              <a:defRPr/>
            </a:pPr>
            <a:r>
              <a:rPr lang="de-DE" sz="2300" b="0" u="none" strike="noStrike">
                <a:solidFill>
                  <a:schemeClr val="dk1"/>
                </a:solidFill>
                <a:latin typeface="Calibri"/>
                <a:ea typeface="Arial"/>
              </a:rPr>
              <a:t>Mastertextformat bearbeiten</a:t>
            </a:r>
            <a:endParaRPr lang="en-US" sz="2300" b="0" u="none" strike="noStrike">
              <a:solidFill>
                <a:schemeClr val="dk1"/>
              </a:solidFill>
              <a:latin typeface="Calibri"/>
            </a:endParaRPr>
          </a:p>
          <a:p>
            <a:pPr marL="567000" lvl="1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defRPr/>
            </a:pPr>
            <a:r>
              <a:rPr lang="de-DE" sz="2000" b="0" u="none" strike="noStrike">
                <a:solidFill>
                  <a:schemeClr val="dk1"/>
                </a:solidFill>
                <a:latin typeface="Calibri"/>
                <a:ea typeface="Arial"/>
              </a:rPr>
              <a:t>Zweite Ebene</a:t>
            </a:r>
            <a:endParaRPr lang="en-US" sz="2000" b="0" u="none" strike="noStrike">
              <a:solidFill>
                <a:schemeClr val="dk1"/>
              </a:solidFill>
              <a:latin typeface="Calibri"/>
            </a:endParaRPr>
          </a:p>
          <a:p>
            <a:pPr marL="945000" lvl="2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defRPr/>
            </a:pPr>
            <a:r>
              <a:rPr lang="de-DE" sz="1650" b="0" u="none" strike="noStrike">
                <a:solidFill>
                  <a:schemeClr val="dk1"/>
                </a:solidFill>
                <a:latin typeface="Calibri"/>
                <a:ea typeface="Arial"/>
              </a:rPr>
              <a:t>Dritte Ebene</a:t>
            </a:r>
            <a:endParaRPr lang="en-US" sz="1650" b="0" u="none" strike="noStrike">
              <a:solidFill>
                <a:schemeClr val="dk1"/>
              </a:solidFill>
              <a:latin typeface="Calibri"/>
            </a:endParaRPr>
          </a:p>
          <a:p>
            <a:pPr marL="1323000" lvl="3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defRPr/>
            </a:pPr>
            <a:r>
              <a:rPr lang="de-DE" sz="1500" b="0" u="none" strike="noStrike">
                <a:solidFill>
                  <a:schemeClr val="dk1"/>
                </a:solidFill>
                <a:latin typeface="Calibri"/>
                <a:ea typeface="Arial"/>
              </a:rPr>
              <a:t>Vierte Ebene</a:t>
            </a:r>
            <a:endParaRPr lang="en-US" sz="1500" b="0" u="none" strike="noStrike">
              <a:solidFill>
                <a:schemeClr val="dk1"/>
              </a:solidFill>
              <a:latin typeface="Calibri"/>
            </a:endParaRPr>
          </a:p>
          <a:p>
            <a:pPr marL="1701000" lvl="4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defRPr/>
            </a:pPr>
            <a:r>
              <a:rPr lang="de-DE" sz="1500" b="0" u="none" strike="noStrike">
                <a:solidFill>
                  <a:schemeClr val="dk1"/>
                </a:solidFill>
                <a:latin typeface="Calibri"/>
                <a:ea typeface="Arial"/>
              </a:rPr>
              <a:t>Fünfte Ebene</a:t>
            </a:r>
            <a:endParaRPr lang="en-US" sz="1500" b="0" u="none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377761005" name="PlaceHolder 3"/>
          <p:cNvSpPr>
            <a:spLocks noGrp="1"/>
          </p:cNvSpPr>
          <p:nvPr>
            <p:ph type="dt" idx="10"/>
          </p:nvPr>
        </p:nvSpPr>
        <p:spPr bwMode="auto">
          <a:xfrm>
            <a:off x="51984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latin typeface="Calibri"/>
                <a:ea typeface="Arial"/>
              </a:defRPr>
            </a:lvl1pPr>
          </a:lstStyle>
          <a:p>
            <a:pPr indent="0" defTabSz="457200">
              <a:lnSpc>
                <a:spcPct val="100000"/>
              </a:lnSpc>
              <a:buNone/>
              <a:defRPr/>
            </a:pPr>
            <a:r>
              <a:rPr lang="de-DE" sz="1000" b="0" u="none" strike="noStrike">
                <a:solidFill>
                  <a:schemeClr val="dk1">
                    <a:tint val="75000"/>
                  </a:schemeClr>
                </a:solidFill>
                <a:latin typeface="Calibri"/>
                <a:ea typeface="Arial"/>
              </a:rPr>
              <a:t>&lt;Datum/Uhrzeit&gt;</a:t>
            </a:r>
            <a:endParaRPr lang="de-DE" sz="1000" b="0" u="none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3329781" name="PlaceHolder 4"/>
          <p:cNvSpPr>
            <a:spLocks noGrp="1"/>
          </p:cNvSpPr>
          <p:nvPr>
            <p:ph type="ftr" idx="11"/>
          </p:nvPr>
        </p:nvSpPr>
        <p:spPr bwMode="auto">
          <a:xfrm>
            <a:off x="2504160" y="9909720"/>
            <a:ext cx="255096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latin typeface="Calibri"/>
              </a:defRPr>
            </a:lvl1pPr>
          </a:lstStyle>
          <a:p>
            <a:pPr indent="0" algn="ctr">
              <a:buNone/>
              <a:defRPr/>
            </a:pPr>
            <a:r>
              <a:rPr lang="de-DE" sz="1400" b="0" u="none" strike="noStrike">
                <a:solidFill>
                  <a:srgbClr val="000000"/>
                </a:solidFill>
                <a:latin typeface="Calibri"/>
              </a:rPr>
              <a:t>&lt;Fußzeile&gt;</a:t>
            </a:r>
            <a:endParaRPr/>
          </a:p>
        </p:txBody>
      </p:sp>
      <p:sp>
        <p:nvSpPr>
          <p:cNvPr id="661056592" name="PlaceHolder 5"/>
          <p:cNvSpPr>
            <a:spLocks noGrp="1"/>
          </p:cNvSpPr>
          <p:nvPr>
            <p:ph type="sldNum" idx="12"/>
          </p:nvPr>
        </p:nvSpPr>
        <p:spPr bwMode="auto">
          <a:xfrm>
            <a:off x="533916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latin typeface="Calibri"/>
                <a:ea typeface="Aria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defRPr/>
            </a:pPr>
            <a:fld id="{A2CEC98F-1647-4373-B9FE-0A4ABBBDB16E}" type="slidenum">
              <a:rPr lang="de-DE" sz="1000" b="0" u="none" strike="noStrike">
                <a:solidFill>
                  <a:schemeClr val="dk1">
                    <a:tint val="75000"/>
                  </a:schemeClr>
                </a:solidFill>
                <a:latin typeface="Calibri"/>
                <a:ea typeface="Arial"/>
              </a:rPr>
              <a:t>‹Nr.›</a:t>
            </a:fld>
            <a:endParaRPr lang="de-DE" sz="1000" b="0" u="none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Vertikaler Titel und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73684722" name="PlaceHolder 1"/>
          <p:cNvSpPr>
            <a:spLocks noGrp="1"/>
          </p:cNvSpPr>
          <p:nvPr>
            <p:ph type="title"/>
          </p:nvPr>
        </p:nvSpPr>
        <p:spPr bwMode="auto">
          <a:xfrm>
            <a:off x="5409720" y="569160"/>
            <a:ext cx="1629720" cy="906048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ctr">
            <a:noAutofit/>
          </a:bodyPr>
          <a:lstStyle/>
          <a:p>
            <a:pPr indent="0" defTabSz="756000">
              <a:lnSpc>
                <a:spcPct val="90000"/>
              </a:lnSpc>
              <a:buNone/>
              <a:defRPr/>
            </a:pPr>
            <a:r>
              <a:rPr lang="de-DE" sz="3650" b="0" u="none" strike="noStrike">
                <a:solidFill>
                  <a:schemeClr val="dk1"/>
                </a:solidFill>
                <a:latin typeface="Calibri Light"/>
                <a:ea typeface="Arial"/>
              </a:rPr>
              <a:t>Mastertitelformat bearbeiten</a:t>
            </a:r>
            <a:endParaRPr lang="en-US" sz="3650" b="0" u="none" strike="noStrike">
              <a:solidFill>
                <a:schemeClr val="dk1"/>
              </a:solidFill>
              <a:latin typeface="Calibri Light"/>
            </a:endParaRPr>
          </a:p>
        </p:txBody>
      </p:sp>
      <p:sp>
        <p:nvSpPr>
          <p:cNvPr id="397679854" name="PlaceHolder 2"/>
          <p:cNvSpPr>
            <a:spLocks noGrp="1"/>
          </p:cNvSpPr>
          <p:nvPr>
            <p:ph type="body"/>
          </p:nvPr>
        </p:nvSpPr>
        <p:spPr bwMode="auto">
          <a:xfrm>
            <a:off x="519840" y="569160"/>
            <a:ext cx="4795200" cy="906048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lstStyle/>
          <a:p>
            <a:pPr marL="189000" indent="-189000" defTabSz="756000">
              <a:lnSpc>
                <a:spcPct val="90000"/>
              </a:lnSpc>
              <a:spcBef>
                <a:spcPts val="828"/>
              </a:spcBef>
              <a:buClr>
                <a:srgbClr val="000000"/>
              </a:buClr>
              <a:buFont typeface="Arial"/>
              <a:buChar char="•"/>
              <a:defRPr/>
            </a:pPr>
            <a:r>
              <a:rPr lang="de-DE" sz="2300" b="0" u="none" strike="noStrike">
                <a:solidFill>
                  <a:schemeClr val="dk1"/>
                </a:solidFill>
                <a:latin typeface="Calibri"/>
                <a:ea typeface="Arial"/>
              </a:rPr>
              <a:t>Mastertextformat bearbeiten</a:t>
            </a:r>
            <a:endParaRPr lang="en-US" sz="2300" b="0" u="none" strike="noStrike">
              <a:solidFill>
                <a:schemeClr val="dk1"/>
              </a:solidFill>
              <a:latin typeface="Calibri"/>
            </a:endParaRPr>
          </a:p>
          <a:p>
            <a:pPr marL="567000" lvl="1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defRPr/>
            </a:pPr>
            <a:r>
              <a:rPr lang="de-DE" sz="2000" b="0" u="none" strike="noStrike">
                <a:solidFill>
                  <a:schemeClr val="dk1"/>
                </a:solidFill>
                <a:latin typeface="Calibri"/>
                <a:ea typeface="Arial"/>
              </a:rPr>
              <a:t>Zweite Ebene</a:t>
            </a:r>
            <a:endParaRPr lang="en-US" sz="2000" b="0" u="none" strike="noStrike">
              <a:solidFill>
                <a:schemeClr val="dk1"/>
              </a:solidFill>
              <a:latin typeface="Calibri"/>
            </a:endParaRPr>
          </a:p>
          <a:p>
            <a:pPr marL="945000" lvl="2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defRPr/>
            </a:pPr>
            <a:r>
              <a:rPr lang="de-DE" sz="1650" b="0" u="none" strike="noStrike">
                <a:solidFill>
                  <a:schemeClr val="dk1"/>
                </a:solidFill>
                <a:latin typeface="Calibri"/>
                <a:ea typeface="Arial"/>
              </a:rPr>
              <a:t>Dritte Ebene</a:t>
            </a:r>
            <a:endParaRPr lang="en-US" sz="1650" b="0" u="none" strike="noStrike">
              <a:solidFill>
                <a:schemeClr val="dk1"/>
              </a:solidFill>
              <a:latin typeface="Calibri"/>
            </a:endParaRPr>
          </a:p>
          <a:p>
            <a:pPr marL="1323000" lvl="3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defRPr/>
            </a:pPr>
            <a:r>
              <a:rPr lang="de-DE" sz="1500" b="0" u="none" strike="noStrike">
                <a:solidFill>
                  <a:schemeClr val="dk1"/>
                </a:solidFill>
                <a:latin typeface="Calibri"/>
                <a:ea typeface="Arial"/>
              </a:rPr>
              <a:t>Vierte Ebene</a:t>
            </a:r>
            <a:endParaRPr lang="en-US" sz="1500" b="0" u="none" strike="noStrike">
              <a:solidFill>
                <a:schemeClr val="dk1"/>
              </a:solidFill>
              <a:latin typeface="Calibri"/>
            </a:endParaRPr>
          </a:p>
          <a:p>
            <a:pPr marL="1701000" lvl="4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defRPr/>
            </a:pPr>
            <a:r>
              <a:rPr lang="de-DE" sz="1500" b="0" u="none" strike="noStrike">
                <a:solidFill>
                  <a:schemeClr val="dk1"/>
                </a:solidFill>
                <a:latin typeface="Calibri"/>
                <a:ea typeface="Arial"/>
              </a:rPr>
              <a:t>Fünfte Ebene</a:t>
            </a:r>
            <a:endParaRPr lang="en-US" sz="1500" b="0" u="none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464172654" name="PlaceHolder 3"/>
          <p:cNvSpPr>
            <a:spLocks noGrp="1"/>
          </p:cNvSpPr>
          <p:nvPr>
            <p:ph type="dt" idx="13"/>
          </p:nvPr>
        </p:nvSpPr>
        <p:spPr bwMode="auto">
          <a:xfrm>
            <a:off x="51984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latin typeface="Calibri"/>
                <a:ea typeface="Arial"/>
              </a:defRPr>
            </a:lvl1pPr>
          </a:lstStyle>
          <a:p>
            <a:pPr indent="0" defTabSz="457200">
              <a:lnSpc>
                <a:spcPct val="100000"/>
              </a:lnSpc>
              <a:buNone/>
              <a:defRPr/>
            </a:pPr>
            <a:r>
              <a:rPr lang="de-DE" sz="1000" b="0" u="none" strike="noStrike">
                <a:solidFill>
                  <a:schemeClr val="dk1">
                    <a:tint val="75000"/>
                  </a:schemeClr>
                </a:solidFill>
                <a:latin typeface="Calibri"/>
                <a:ea typeface="Arial"/>
              </a:rPr>
              <a:t>&lt;Datum/Uhrzeit&gt;</a:t>
            </a:r>
            <a:endParaRPr lang="de-DE" sz="1000" b="0" u="none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2358423" name="PlaceHolder 4"/>
          <p:cNvSpPr>
            <a:spLocks noGrp="1"/>
          </p:cNvSpPr>
          <p:nvPr>
            <p:ph type="ftr" idx="14"/>
          </p:nvPr>
        </p:nvSpPr>
        <p:spPr bwMode="auto">
          <a:xfrm>
            <a:off x="2504160" y="9909720"/>
            <a:ext cx="255096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latin typeface="Calibri"/>
              </a:defRPr>
            </a:lvl1pPr>
          </a:lstStyle>
          <a:p>
            <a:pPr indent="0" algn="ctr">
              <a:buNone/>
              <a:defRPr/>
            </a:pPr>
            <a:r>
              <a:rPr lang="de-DE" sz="1400" b="0" u="none" strike="noStrike">
                <a:solidFill>
                  <a:srgbClr val="000000"/>
                </a:solidFill>
                <a:latin typeface="Calibri"/>
              </a:rPr>
              <a:t>&lt;Fußzeile&gt;</a:t>
            </a:r>
            <a:endParaRPr/>
          </a:p>
        </p:txBody>
      </p:sp>
      <p:sp>
        <p:nvSpPr>
          <p:cNvPr id="1267965130" name="PlaceHolder 5"/>
          <p:cNvSpPr>
            <a:spLocks noGrp="1"/>
          </p:cNvSpPr>
          <p:nvPr>
            <p:ph type="sldNum" idx="15"/>
          </p:nvPr>
        </p:nvSpPr>
        <p:spPr bwMode="auto">
          <a:xfrm>
            <a:off x="533916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latin typeface="Calibri"/>
                <a:ea typeface="Aria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defRPr/>
            </a:pPr>
            <a:fld id="{A0BC3F3A-E75A-4FE2-BE04-23C2394C9700}" type="slidenum">
              <a:rPr lang="de-DE" sz="1000" b="0" u="none" strike="noStrike">
                <a:solidFill>
                  <a:schemeClr val="dk1">
                    <a:tint val="75000"/>
                  </a:schemeClr>
                </a:solidFill>
                <a:latin typeface="Calibri"/>
                <a:ea typeface="Arial"/>
              </a:rPr>
              <a:t>‹Nr.›</a:t>
            </a:fld>
            <a:endParaRPr lang="de-DE" sz="1000" b="0" u="none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l" defTabSz="914400" rtl="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</p:sldLayoutIdLst>
  <p:txStyles>
    <p:titleStyle>
      <a:lvl1pPr algn="l" defTabSz="914400" rtl="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85688451" name="PlaceHolder 1"/>
          <p:cNvSpPr>
            <a:spLocks noGrp="1"/>
          </p:cNvSpPr>
          <p:nvPr>
            <p:ph hasCustomPrompt="1"/>
          </p:nvPr>
        </p:nvSpPr>
        <p:spPr bwMode="auto">
          <a:xfrm>
            <a:off x="719280" y="611280"/>
            <a:ext cx="5905080" cy="30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  <a:defRPr/>
            </a:pPr>
            <a:r>
              <a:rPr lang="de-DE" sz="2800" b="0" u="none" strike="noStrike">
                <a:solidFill>
                  <a:schemeClr val="dk1"/>
                </a:solidFill>
                <a:latin typeface="Fredoka Medium"/>
                <a:ea typeface="Arial"/>
              </a:rPr>
              <a:t>Ablaufplan – </a:t>
            </a:r>
            <a:r>
              <a:rPr lang="de-DE">
                <a:solidFill>
                  <a:schemeClr val="dk1"/>
                </a:solidFill>
                <a:latin typeface="Fredoka Medium"/>
                <a:ea typeface="Arial"/>
              </a:rPr>
              <a:t>Schwerpunkt</a:t>
            </a:r>
            <a:r>
              <a:rPr lang="de-DE" sz="2800" b="0" u="none" strike="noStrike">
                <a:solidFill>
                  <a:schemeClr val="dk1"/>
                </a:solidFill>
                <a:latin typeface="Fredoka Medium"/>
                <a:ea typeface="Arial"/>
              </a:rPr>
              <a:t>modul 1</a:t>
            </a:r>
            <a:endParaRPr lang="en-US" sz="2800" b="0" u="none" strike="noStrike">
              <a:solidFill>
                <a:srgbClr val="9D9D9C"/>
              </a:solidFill>
              <a:latin typeface="Fredoka Light"/>
            </a:endParaRPr>
          </a:p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  <a:defRPr/>
            </a:pPr>
            <a:endParaRPr lang="en-US" sz="2800" b="0" u="none" strike="noStrike">
              <a:solidFill>
                <a:srgbClr val="9D9D9C"/>
              </a:solidFill>
              <a:latin typeface="Fredoka Light"/>
            </a:endParaRPr>
          </a:p>
        </p:txBody>
      </p:sp>
      <p:sp>
        <p:nvSpPr>
          <p:cNvPr id="12035232" name="PlaceHolder 2"/>
          <p:cNvSpPr>
            <a:spLocks noGrp="1"/>
          </p:cNvSpPr>
          <p:nvPr>
            <p:ph hasCustomPrompt="1"/>
          </p:nvPr>
        </p:nvSpPr>
        <p:spPr bwMode="auto">
          <a:xfrm rot="16199998">
            <a:off x="-924480" y="3247920"/>
            <a:ext cx="2877120" cy="9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  <a:defRPr/>
            </a:pPr>
            <a:endParaRPr lang="en-US" sz="800" b="0" u="none" strike="noStrike">
              <a:solidFill>
                <a:srgbClr val="9D9D9C"/>
              </a:solidFill>
              <a:latin typeface="Fredoka Light"/>
              <a:ea typeface="Arial"/>
            </a:endParaRPr>
          </a:p>
        </p:txBody>
      </p:sp>
      <p:sp>
        <p:nvSpPr>
          <p:cNvPr id="85438686" name="Textfeld 1"/>
          <p:cNvSpPr/>
          <p:nvPr/>
        </p:nvSpPr>
        <p:spPr bwMode="auto">
          <a:xfrm>
            <a:off x="199080" y="10277766"/>
            <a:ext cx="3365640" cy="2743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  <a:defRPr/>
            </a:pPr>
            <a:r>
              <a:rPr lang="de-DE" sz="600" b="0" u="none" strike="noStrike">
                <a:solidFill>
                  <a:srgbClr val="9D9D9C"/>
                </a:solidFill>
                <a:latin typeface="Fredoka regular"/>
                <a:ea typeface="Fredoka regular"/>
              </a:rPr>
              <a:t>Tina von Dapper-Saalfels</a:t>
            </a:r>
            <a:r>
              <a:rPr lang="de-DE" sz="600" b="0" u="none" strike="noStrike">
                <a:solidFill>
                  <a:srgbClr val="9D9D9C"/>
                </a:solidFill>
                <a:latin typeface="Fredoka regular"/>
                <a:ea typeface="Arial"/>
              </a:rPr>
              <a:t>, </a:t>
            </a:r>
            <a:r>
              <a:rPr lang="de-DE" sz="600" b="0" u="none" strike="noStrike">
                <a:solidFill>
                  <a:srgbClr val="9D9D9C"/>
                </a:solidFill>
                <a:latin typeface="Fredoka regular"/>
                <a:ea typeface="Fredoka regular"/>
              </a:rPr>
              <a:t>Dr. Barbara Zschiesche. </a:t>
            </a:r>
            <a:r>
              <a:rPr lang="de-DE" sz="600" b="0" u="none" strike="noStrike">
                <a:solidFill>
                  <a:srgbClr val="9D9D9C"/>
                </a:solidFill>
                <a:latin typeface="Fredoka regular"/>
                <a:ea typeface="Arial"/>
              </a:rPr>
              <a:t>Prof. Dr. Julia Gerick, Jana Schlöpker, Nicol Sperling,  Prof. Dr. Sonja Nonte.</a:t>
            </a:r>
            <a:endParaRPr lang="de-DE" sz="600" b="0" u="none" strike="noStrike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1537459136" name="Tabelle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2259560"/>
              </p:ext>
            </p:extLst>
          </p:nvPr>
        </p:nvGraphicFramePr>
        <p:xfrm>
          <a:off x="447478" y="1174325"/>
          <a:ext cx="6907769" cy="7818120"/>
        </p:xfrm>
        <a:graphic>
          <a:graphicData uri="http://schemas.openxmlformats.org/drawingml/2006/table">
            <a:tbl>
              <a:tblPr/>
              <a:tblGrid>
                <a:gridCol w="6829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29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11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07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26725"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defRPr/>
                      </a:pPr>
                      <a:r>
                        <a:rPr lang="de-DE" sz="1200" b="1" u="none" strike="noStrike">
                          <a:solidFill>
                            <a:schemeClr val="lt1"/>
                          </a:solidFill>
                          <a:latin typeface="Fredoka regular"/>
                          <a:ea typeface="Arial"/>
                        </a:rPr>
                        <a:t>Dauer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defRPr/>
                      </a:pPr>
                      <a:r>
                        <a:rPr lang="de-DE" sz="1200" b="1" u="none" strike="noStrike">
                          <a:solidFill>
                            <a:schemeClr val="lt1"/>
                          </a:solidFill>
                          <a:latin typeface="Fredoka regular"/>
                          <a:ea typeface="Arial"/>
                        </a:rPr>
                        <a:t>(ca.)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R="72000">
                    <a:lnL w="12240" algn="ctr">
                      <a:solidFill>
                        <a:srgbClr val="000000"/>
                      </a:solidFill>
                    </a:lnL>
                    <a:lnR w="12240" algn="ctr">
                      <a:solidFill>
                        <a:srgbClr val="000000"/>
                      </a:solidFill>
                    </a:lnR>
                    <a:lnT w="12240" algn="ctr">
                      <a:solidFill>
                        <a:srgbClr val="000000"/>
                      </a:solidFill>
                    </a:lnT>
                    <a:lnB w="12240" algn="ctr">
                      <a:solidFill>
                        <a:srgbClr val="000000"/>
                      </a:solidFill>
                    </a:lnB>
                    <a:solidFill>
                      <a:srgbClr val="00B3FF"/>
                    </a:solidFill>
                  </a:tcPr>
                </a:tc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defRPr/>
                      </a:pPr>
                      <a:r>
                        <a:rPr lang="de-DE" sz="1200" b="1" u="none" strike="noStrike">
                          <a:solidFill>
                            <a:schemeClr val="lt1"/>
                          </a:solidFill>
                          <a:latin typeface="Fredoka regular"/>
                          <a:ea typeface="Arial"/>
                        </a:rPr>
                        <a:t>Inhalte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 algn="ctr">
                      <a:solidFill>
                        <a:srgbClr val="000000"/>
                      </a:solidFill>
                    </a:lnL>
                    <a:lnR w="12240" algn="ctr">
                      <a:solidFill>
                        <a:srgbClr val="000000"/>
                      </a:solidFill>
                    </a:lnR>
                    <a:lnT w="12240" algn="ctr">
                      <a:solidFill>
                        <a:srgbClr val="000000"/>
                      </a:solidFill>
                    </a:lnT>
                    <a:lnB w="12240" algn="ctr">
                      <a:solidFill>
                        <a:srgbClr val="000000"/>
                      </a:solidFill>
                    </a:lnB>
                    <a:solidFill>
                      <a:srgbClr val="00B3FF"/>
                    </a:solidFill>
                  </a:tcPr>
                </a:tc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defRPr/>
                      </a:pPr>
                      <a:r>
                        <a:rPr lang="de-DE" sz="1200" b="1" u="none" strike="noStrike">
                          <a:solidFill>
                            <a:schemeClr val="lt1"/>
                          </a:solidFill>
                          <a:latin typeface="Fredoka regular"/>
                          <a:ea typeface="Arial"/>
                        </a:rPr>
                        <a:t>Didaktisch-methodischer Kommentar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 algn="ctr">
                      <a:solidFill>
                        <a:srgbClr val="000000"/>
                      </a:solidFill>
                    </a:lnL>
                    <a:lnR w="12240" algn="ctr">
                      <a:solidFill>
                        <a:srgbClr val="000000"/>
                      </a:solidFill>
                    </a:lnR>
                    <a:lnT w="12240" algn="ctr">
                      <a:solidFill>
                        <a:srgbClr val="000000"/>
                      </a:solidFill>
                    </a:lnT>
                    <a:lnB w="12240" algn="ctr">
                      <a:solidFill>
                        <a:srgbClr val="000000"/>
                      </a:solidFill>
                    </a:lnB>
                    <a:solidFill>
                      <a:srgbClr val="00B3FF"/>
                    </a:solidFill>
                  </a:tcPr>
                </a:tc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defRPr/>
                      </a:pPr>
                      <a:r>
                        <a:rPr lang="de-DE" sz="1200" b="1" u="none" strike="noStrike">
                          <a:solidFill>
                            <a:schemeClr val="lt1"/>
                          </a:solidFill>
                          <a:latin typeface="Fredoka regular"/>
                          <a:ea typeface="Arial"/>
                        </a:rPr>
                        <a:t>Zusätzliche Materialien 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 algn="ctr">
                      <a:solidFill>
                        <a:srgbClr val="000000"/>
                      </a:solidFill>
                    </a:lnL>
                    <a:lnR w="12240" algn="ctr">
                      <a:solidFill>
                        <a:srgbClr val="000000"/>
                      </a:solidFill>
                    </a:lnR>
                    <a:lnT w="12240" algn="ctr">
                      <a:solidFill>
                        <a:srgbClr val="000000"/>
                      </a:solidFill>
                    </a:lnT>
                    <a:lnB w="12240" algn="ctr">
                      <a:solidFill>
                        <a:srgbClr val="000000"/>
                      </a:solidFill>
                    </a:lnB>
                    <a:solidFill>
                      <a:srgbClr val="00B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3154"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defRPr/>
                      </a:pPr>
                      <a:r>
                        <a:rPr lang="de-DE" sz="1200" b="0" u="none" strike="noStrike">
                          <a:solidFill>
                            <a:schemeClr val="dk1"/>
                          </a:solidFill>
                          <a:latin typeface="Fredoka regular"/>
                          <a:ea typeface="Arial"/>
                        </a:rPr>
                        <a:t>15 min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R="72000">
                    <a:lnL w="12240" algn="ctr">
                      <a:solidFill>
                        <a:srgbClr val="000000"/>
                      </a:solidFill>
                    </a:lnL>
                    <a:lnR w="12240" algn="ctr">
                      <a:solidFill>
                        <a:srgbClr val="000000"/>
                      </a:solidFill>
                    </a:lnR>
                    <a:lnT w="12240" algn="ctr">
                      <a:solidFill>
                        <a:srgbClr val="000000"/>
                      </a:solidFill>
                    </a:lnT>
                    <a:lnB w="12240" algn="ctr">
                      <a:solidFill>
                        <a:srgbClr val="000000"/>
                      </a:solidFill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defRPr/>
                      </a:pPr>
                      <a:r>
                        <a:rPr lang="de-DE" sz="1200" b="1" u="none" strike="noStrike">
                          <a:solidFill>
                            <a:schemeClr val="dk1"/>
                          </a:solidFill>
                          <a:latin typeface="Fredoka regular"/>
                          <a:ea typeface="Arial"/>
                        </a:rPr>
                        <a:t>Einstieg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tabLst>
                          <a:tab pos="0" algn="l"/>
                        </a:tabLst>
                        <a:defRPr/>
                      </a:pPr>
                      <a:r>
                        <a:rPr lang="de-DE" sz="1200" b="0" u="none" strike="noStrike">
                          <a:solidFill>
                            <a:schemeClr val="dk1"/>
                          </a:solidFill>
                          <a:latin typeface="Fredoka regular"/>
                          <a:ea typeface="Arial"/>
                        </a:rPr>
                        <a:t>Begrüßung, Einblick in den Ablauf der Zusammenarbeit und in den Tagesablauf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R="72000">
                    <a:lnL w="12240" algn="ctr">
                      <a:solidFill>
                        <a:srgbClr val="000000"/>
                      </a:solidFill>
                    </a:lnL>
                    <a:lnR w="12240" algn="ctr">
                      <a:solidFill>
                        <a:srgbClr val="000000"/>
                      </a:solidFill>
                    </a:lnR>
                    <a:lnT w="12240" algn="ctr">
                      <a:solidFill>
                        <a:srgbClr val="000000"/>
                      </a:solidFill>
                    </a:lnT>
                    <a:lnB w="12240" algn="ctr">
                      <a:solidFill>
                        <a:srgbClr val="000000"/>
                      </a:solidFill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/>
                        <a:buChar char=""/>
                        <a:defRPr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latin typeface="Fredoka regular"/>
                          <a:ea typeface="Arial"/>
                        </a:rPr>
                        <a:t>Der Ablauf der Zusammenarbeit ist exemplarisch und sollte angepasst werden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R="72000">
                    <a:lnL w="12240" algn="ctr">
                      <a:solidFill>
                        <a:srgbClr val="000000"/>
                      </a:solidFill>
                    </a:lnL>
                    <a:lnR w="12240" algn="ctr">
                      <a:solidFill>
                        <a:srgbClr val="000000"/>
                      </a:solidFill>
                    </a:lnR>
                    <a:lnT w="12240" algn="ctr">
                      <a:solidFill>
                        <a:srgbClr val="000000"/>
                      </a:solidFill>
                    </a:lnT>
                    <a:lnB w="12240" algn="ctr">
                      <a:solidFill>
                        <a:srgbClr val="000000"/>
                      </a:solidFill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/>
                        <a:buChar char=""/>
                        <a:defRPr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latin typeface="Fredoka regular"/>
                          <a:ea typeface="Arial"/>
                        </a:rPr>
                        <a:t>Laptop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/>
                        <a:buChar char=""/>
                        <a:defRPr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latin typeface="Fredoka regular"/>
                          <a:ea typeface="Arial"/>
                        </a:rPr>
                        <a:t>Präsentation</a:t>
                      </a:r>
                      <a:endParaRPr dirty="0"/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/>
                        <a:buChar char=""/>
                        <a:defRPr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latin typeface="Fredoka regular"/>
                        </a:rPr>
                        <a:t>Vorlage Moderations-karten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R="36000">
                    <a:lnL w="12240" algn="ctr">
                      <a:solidFill>
                        <a:srgbClr val="000000"/>
                      </a:solidFill>
                    </a:lnL>
                    <a:lnR w="12240" algn="ctr">
                      <a:solidFill>
                        <a:srgbClr val="000000"/>
                      </a:solidFill>
                    </a:lnR>
                    <a:lnT w="12240" algn="ctr">
                      <a:solidFill>
                        <a:srgbClr val="000000"/>
                      </a:solidFill>
                    </a:lnT>
                    <a:lnB w="12240" algn="ctr">
                      <a:solidFill>
                        <a:srgbClr val="000000"/>
                      </a:solidFill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21950"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defRPr/>
                      </a:pPr>
                      <a:r>
                        <a:rPr lang="de-DE" sz="1200" b="0" u="none" strike="noStrike">
                          <a:solidFill>
                            <a:schemeClr val="dk1"/>
                          </a:solidFill>
                          <a:latin typeface="Fredoka regular"/>
                          <a:ea typeface="Arial"/>
                        </a:rPr>
                        <a:t>25 min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R="72000">
                    <a:lnL w="12240" algn="ctr">
                      <a:solidFill>
                        <a:srgbClr val="000000"/>
                      </a:solidFill>
                    </a:lnL>
                    <a:lnR w="12240" algn="ctr">
                      <a:solidFill>
                        <a:srgbClr val="000000"/>
                      </a:solidFill>
                    </a:lnR>
                    <a:lnT w="12240" algn="ctr">
                      <a:solidFill>
                        <a:srgbClr val="000000"/>
                      </a:solidFill>
                    </a:lnT>
                    <a:lnB w="12240" algn="ctr">
                      <a:solidFill>
                        <a:srgbClr val="000000"/>
                      </a:solidFill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0"/>
                        </a:spcAft>
                        <a:defRPr/>
                      </a:pPr>
                      <a:r>
                        <a:rPr lang="de-DE" sz="1200" b="1" u="none" strike="noStrike">
                          <a:solidFill>
                            <a:schemeClr val="dk1"/>
                          </a:solidFill>
                          <a:latin typeface="Fredoka regular"/>
                          <a:ea typeface="Arial"/>
                        </a:rPr>
                        <a:t>Austauschphase: </a:t>
                      </a:r>
                      <a:br>
                        <a:rPr lang="de-DE" sz="1200" b="1" u="none" strike="noStrike">
                          <a:solidFill>
                            <a:schemeClr val="dk1"/>
                          </a:solidFill>
                          <a:latin typeface="Fredoka regular"/>
                          <a:ea typeface="Arial"/>
                        </a:rPr>
                      </a:br>
                      <a:r>
                        <a:rPr lang="de-DE" sz="1200" b="1" u="none" strike="noStrike">
                          <a:solidFill>
                            <a:schemeClr val="dk1"/>
                          </a:solidFill>
                          <a:latin typeface="Fredoka regular"/>
                          <a:ea typeface="Arial"/>
                        </a:rPr>
                        <a:t>1. Analyse des Ist-Zustands und Priorisierung der Themen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latin typeface="Fredoka regular"/>
                      </a:endParaRPr>
                    </a:p>
                  </a:txBody>
                  <a:tcPr>
                    <a:lnL w="12240" algn="ctr">
                      <a:solidFill>
                        <a:srgbClr val="000000"/>
                      </a:solidFill>
                    </a:lnL>
                    <a:lnR w="12240" algn="ctr">
                      <a:solidFill>
                        <a:srgbClr val="000000"/>
                      </a:solidFill>
                    </a:lnR>
                    <a:lnT w="12240" algn="ctr">
                      <a:solidFill>
                        <a:srgbClr val="000000"/>
                      </a:solidFill>
                    </a:lnT>
                    <a:lnB w="12240" algn="ctr">
                      <a:solidFill>
                        <a:srgbClr val="000000"/>
                      </a:solidFill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0"/>
                        </a:spcAft>
                        <a:buClr>
                          <a:srgbClr val="000000"/>
                        </a:buClr>
                        <a:buFont typeface="Symbol"/>
                        <a:buChar char=""/>
                        <a:defRPr/>
                      </a:pPr>
                      <a:r>
                        <a:rPr lang="de-DE" sz="1200" b="0" u="none" strike="noStrike">
                          <a:solidFill>
                            <a:schemeClr val="dk1"/>
                          </a:solidFill>
                          <a:latin typeface="Fredoka regular"/>
                          <a:ea typeface="Arial"/>
                        </a:rPr>
                        <a:t>Moderation mit Leitfragen steuern:</a:t>
                      </a:r>
                      <a:endParaRPr/>
                    </a:p>
                    <a:p>
                      <a:pPr marL="628560" lvl="1" indent="-171360" defTabSz="756000">
                        <a:lnSpc>
                          <a:spcPct val="100000"/>
                        </a:lnSpc>
                        <a:spcAft>
                          <a:spcPts val="600"/>
                        </a:spcAft>
                        <a:buClr>
                          <a:srgbClr val="000000"/>
                        </a:buClr>
                        <a:buFont typeface="Symbol"/>
                        <a:buChar char=""/>
                        <a:defRPr/>
                      </a:pPr>
                      <a:r>
                        <a:rPr lang="de-DE" sz="1200" b="0" u="none" strike="noStrike">
                          <a:solidFill>
                            <a:schemeClr val="dk1"/>
                          </a:solidFill>
                          <a:latin typeface="Fredoka regular"/>
                          <a:ea typeface="Arial"/>
                        </a:rPr>
                        <a:t>Welche Themen sind besonders wichtig?</a:t>
                      </a:r>
                      <a:endParaRPr/>
                    </a:p>
                    <a:p>
                      <a:pPr marL="628560" lvl="1" indent="-171360" defTabSz="756000">
                        <a:lnSpc>
                          <a:spcPct val="100000"/>
                        </a:lnSpc>
                        <a:spcAft>
                          <a:spcPts val="600"/>
                        </a:spcAft>
                        <a:buClr>
                          <a:srgbClr val="000000"/>
                        </a:buClr>
                        <a:buFont typeface="Symbol"/>
                        <a:buChar char=""/>
                        <a:defRPr/>
                      </a:pPr>
                      <a:r>
                        <a:rPr lang="de-DE" sz="1200" b="0" u="none" strike="noStrike">
                          <a:solidFill>
                            <a:schemeClr val="dk1"/>
                          </a:solidFill>
                          <a:latin typeface="Fredoka regular"/>
                          <a:ea typeface="Arial"/>
                        </a:rPr>
                        <a:t>Was muss vorrangig angegangen werden?</a:t>
                      </a:r>
                      <a:endParaRPr/>
                    </a:p>
                    <a:p>
                      <a:pPr marL="171360" lvl="0" indent="-171360" defTabSz="756000">
                        <a:lnSpc>
                          <a:spcPct val="100000"/>
                        </a:lnSpc>
                        <a:spcAft>
                          <a:spcPts val="600"/>
                        </a:spcAft>
                        <a:buClr>
                          <a:srgbClr val="000000"/>
                        </a:buClr>
                        <a:buFont typeface="Symbol"/>
                        <a:buChar char=""/>
                        <a:defRPr/>
                      </a:pPr>
                      <a:r>
                        <a:rPr lang="de-DE" sz="1200" b="0" u="none" strike="noStrike">
                          <a:solidFill>
                            <a:schemeClr val="dk1"/>
                          </a:solidFill>
                          <a:latin typeface="Fredoka regular"/>
                          <a:ea typeface="Arial"/>
                        </a:rPr>
                        <a:t>Karten verschieben lassen für Priorisierungen (z. B. Spalten „hoch“, „mittel“, „niedrig</a:t>
                      </a:r>
                      <a:r>
                        <a:rPr lang="de-DE" sz="1200" b="0" u="none" strike="noStrike">
                          <a:solidFill>
                            <a:schemeClr val="dk1"/>
                          </a:solidFill>
                          <a:latin typeface="Fredoka regular"/>
                          <a:ea typeface="+mn-ea"/>
                        </a:rPr>
                        <a:t>“ oder rechts = wichtig)</a:t>
                      </a:r>
                      <a:endParaRPr lang="de-DE" sz="1200" b="0" u="none" strike="noStrike">
                        <a:solidFill>
                          <a:schemeClr val="dk1"/>
                        </a:solidFill>
                        <a:latin typeface="Fredoka regular"/>
                        <a:ea typeface="Arial"/>
                      </a:endParaRPr>
                    </a:p>
                  </a:txBody>
                  <a:tcPr>
                    <a:lnL w="12240" algn="ctr">
                      <a:solidFill>
                        <a:srgbClr val="000000"/>
                      </a:solidFill>
                    </a:lnL>
                    <a:lnR w="12240" algn="ctr">
                      <a:solidFill>
                        <a:srgbClr val="000000"/>
                      </a:solidFill>
                    </a:lnR>
                    <a:lnT w="12240" algn="ctr">
                      <a:solidFill>
                        <a:srgbClr val="000000"/>
                      </a:solidFill>
                    </a:lnT>
                    <a:lnB w="12240" algn="ctr">
                      <a:solidFill>
                        <a:srgbClr val="000000"/>
                      </a:solidFill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0"/>
                        </a:spcAft>
                        <a:buClr>
                          <a:srgbClr val="000000"/>
                        </a:buClr>
                        <a:buFont typeface="Symbol"/>
                        <a:buChar char=""/>
                        <a:defRPr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latin typeface="Fredoka regular"/>
                          <a:ea typeface="Arial"/>
                        </a:rPr>
                        <a:t>Moderations- / Karteikarten</a:t>
                      </a:r>
                      <a:endParaRPr dirty="0"/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0"/>
                        </a:spcAft>
                        <a:buClr>
                          <a:srgbClr val="000000"/>
                        </a:buClr>
                        <a:buFont typeface="Symbol"/>
                        <a:buChar char=""/>
                        <a:defRPr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latin typeface="Fredoka regular"/>
                          <a:ea typeface="Arial"/>
                        </a:rPr>
                        <a:t>Stifte</a:t>
                      </a:r>
                      <a:endParaRPr dirty="0"/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0"/>
                        </a:spcAft>
                        <a:buClr>
                          <a:srgbClr val="000000"/>
                        </a:buClr>
                        <a:buFont typeface="Symbol"/>
                        <a:buChar char=""/>
                        <a:defRPr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latin typeface="Fredoka regular"/>
                          <a:ea typeface="Arial"/>
                        </a:rPr>
                        <a:t>Smartphone für Foto-Ergebnis-sicherung</a:t>
                      </a:r>
                      <a:endParaRPr dirty="0"/>
                    </a:p>
                  </a:txBody>
                  <a:tcPr>
                    <a:lnL w="12240" algn="ctr">
                      <a:solidFill>
                        <a:srgbClr val="000000"/>
                      </a:solidFill>
                    </a:lnL>
                    <a:lnR w="12240" algn="ctr">
                      <a:solidFill>
                        <a:srgbClr val="000000"/>
                      </a:solidFill>
                    </a:lnR>
                    <a:lnT w="12240" algn="ctr">
                      <a:solidFill>
                        <a:srgbClr val="000000"/>
                      </a:solidFill>
                    </a:lnT>
                    <a:lnB w="12240" algn="ctr">
                      <a:solidFill>
                        <a:srgbClr val="000000"/>
                      </a:solidFill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24337"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defRPr/>
                      </a:pPr>
                      <a:r>
                        <a:rPr lang="de-DE" sz="1200" b="0" u="none" strike="noStrike">
                          <a:solidFill>
                            <a:schemeClr val="dk1"/>
                          </a:solidFill>
                          <a:latin typeface="Fredoka regular"/>
                          <a:ea typeface="Arial"/>
                        </a:rPr>
                        <a:t>20 min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R="72000">
                    <a:lnL w="12240" algn="ctr">
                      <a:solidFill>
                        <a:srgbClr val="000000"/>
                      </a:solidFill>
                    </a:lnL>
                    <a:lnR w="12240" algn="ctr">
                      <a:solidFill>
                        <a:srgbClr val="000000"/>
                      </a:solidFill>
                    </a:lnR>
                    <a:lnT w="12240" algn="ctr">
                      <a:solidFill>
                        <a:srgbClr val="000000"/>
                      </a:solidFill>
                    </a:lnT>
                    <a:lnB w="12240" algn="ctr">
                      <a:solidFill>
                        <a:srgbClr val="000000"/>
                      </a:solidFill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0"/>
                        </a:spcAft>
                        <a:tabLst>
                          <a:tab pos="0" algn="l"/>
                        </a:tabLst>
                        <a:defRPr/>
                      </a:pPr>
                      <a:r>
                        <a:rPr lang="de-DE" sz="1200" b="1" u="none" strike="noStrike">
                          <a:solidFill>
                            <a:srgbClr val="000000"/>
                          </a:solidFill>
                          <a:latin typeface="Fredoka regular"/>
                        </a:rPr>
                        <a:t>Austauschphase: </a:t>
                      </a:r>
                      <a:br>
                        <a:rPr lang="de-DE" sz="1200" b="1" u="none" strike="noStrike">
                          <a:solidFill>
                            <a:srgbClr val="000000"/>
                          </a:solidFill>
                          <a:latin typeface="Fredoka regular"/>
                        </a:rPr>
                      </a:br>
                      <a:r>
                        <a:rPr lang="de-DE" sz="1200" b="1" u="none" strike="noStrike">
                          <a:solidFill>
                            <a:srgbClr val="000000"/>
                          </a:solidFill>
                          <a:latin typeface="Fredoka regular"/>
                        </a:rPr>
                        <a:t>2. Setzen und Festhalten konkreter  Ziele</a:t>
                      </a:r>
                      <a:endParaRPr/>
                    </a:p>
                  </a:txBody>
                  <a:tcPr>
                    <a:lnL w="12240" algn="ctr">
                      <a:solidFill>
                        <a:srgbClr val="000000"/>
                      </a:solidFill>
                    </a:lnL>
                    <a:lnR w="12240" algn="ctr">
                      <a:solidFill>
                        <a:srgbClr val="000000"/>
                      </a:solidFill>
                    </a:lnR>
                    <a:lnT w="12240" algn="ctr">
                      <a:solidFill>
                        <a:srgbClr val="000000"/>
                      </a:solidFill>
                    </a:lnT>
                    <a:lnB w="12240" algn="ctr">
                      <a:solidFill>
                        <a:srgbClr val="000000"/>
                      </a:solidFill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0"/>
                        </a:spcAft>
                        <a:buClr>
                          <a:srgbClr val="000000"/>
                        </a:buClr>
                        <a:buFont typeface="Symbol"/>
                        <a:buChar char=""/>
                        <a:defRPr/>
                      </a:pPr>
                      <a:r>
                        <a:rPr lang="de-DE" sz="1200" b="0" u="none" strike="noStrike">
                          <a:solidFill>
                            <a:schemeClr val="dk1"/>
                          </a:solidFill>
                          <a:latin typeface="Fredoka regular"/>
                          <a:ea typeface="Arial"/>
                        </a:rPr>
                        <a:t>Gemeinsam 1-2 Ziele auf Moderationskarten festhalten</a:t>
                      </a:r>
                      <a:endParaRPr/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0"/>
                        </a:spcAft>
                        <a:buClr>
                          <a:srgbClr val="000000"/>
                        </a:buClr>
                        <a:buFont typeface="Symbol"/>
                        <a:buChar char=""/>
                        <a:defRPr/>
                      </a:pPr>
                      <a:r>
                        <a:rPr lang="de-DE" sz="1200" b="0" u="none" strike="noStrike">
                          <a:solidFill>
                            <a:schemeClr val="dk1"/>
                          </a:solidFill>
                          <a:latin typeface="Fredoka regular"/>
                          <a:ea typeface="Arial"/>
                        </a:rPr>
                        <a:t>Damit alle gehört werden, sollte jeder Person das Sprecher:innenrecht gegeben werden</a:t>
                      </a:r>
                      <a:endParaRPr/>
                    </a:p>
                  </a:txBody>
                  <a:tcPr>
                    <a:lnL w="12240" algn="ctr">
                      <a:solidFill>
                        <a:srgbClr val="000000"/>
                      </a:solidFill>
                    </a:lnL>
                    <a:lnR w="12240" algn="ctr">
                      <a:solidFill>
                        <a:srgbClr val="000000"/>
                      </a:solidFill>
                    </a:lnR>
                    <a:lnT w="12240" algn="ctr">
                      <a:solidFill>
                        <a:srgbClr val="000000"/>
                      </a:solidFill>
                    </a:lnT>
                    <a:lnB w="12240" algn="ctr">
                      <a:solidFill>
                        <a:srgbClr val="000000"/>
                      </a:solidFill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0"/>
                        </a:spcAft>
                        <a:buClr>
                          <a:srgbClr val="000000"/>
                        </a:buClr>
                        <a:buFont typeface="Symbol"/>
                        <a:buChar char=""/>
                        <a:defRPr/>
                      </a:pPr>
                      <a:r>
                        <a:rPr lang="de-DE" sz="1200" b="0" u="none" strike="noStrike">
                          <a:solidFill>
                            <a:schemeClr val="dk1"/>
                          </a:solidFill>
                          <a:latin typeface="Fredoka regular"/>
                          <a:ea typeface="+mn-ea"/>
                        </a:rPr>
                        <a:t>Moderations- / Karteikarten</a:t>
                      </a:r>
                      <a:endParaRPr/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0"/>
                        </a:spcAft>
                        <a:buClr>
                          <a:srgbClr val="000000"/>
                        </a:buClr>
                        <a:buFont typeface="Symbol"/>
                        <a:buChar char=""/>
                        <a:defRPr/>
                      </a:pPr>
                      <a:r>
                        <a:rPr lang="de-DE" sz="1200" b="0" u="none" strike="noStrike">
                          <a:solidFill>
                            <a:schemeClr val="dk1"/>
                          </a:solidFill>
                          <a:latin typeface="Fredoka regular"/>
                          <a:ea typeface="+mn-ea"/>
                        </a:rPr>
                        <a:t>Stifte</a:t>
                      </a:r>
                      <a:endParaRPr/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0"/>
                        </a:spcAft>
                        <a:buClr>
                          <a:srgbClr val="000000"/>
                        </a:buClr>
                        <a:buFont typeface="Symbol"/>
                        <a:buChar char=""/>
                        <a:defRPr/>
                      </a:pPr>
                      <a:r>
                        <a:rPr lang="de-DE" sz="1200" b="0" u="none" strike="noStrike">
                          <a:solidFill>
                            <a:schemeClr val="dk1"/>
                          </a:solidFill>
                          <a:latin typeface="Fredoka regular"/>
                          <a:ea typeface="+mn-ea"/>
                        </a:rPr>
                        <a:t>Smartphone für Foto-Ergebnis-sicherung</a:t>
                      </a:r>
                      <a:endParaRPr/>
                    </a:p>
                  </a:txBody>
                  <a:tcPr>
                    <a:lnL w="12240" algn="ctr">
                      <a:solidFill>
                        <a:srgbClr val="000000"/>
                      </a:solidFill>
                    </a:lnL>
                    <a:lnR w="12240" algn="ctr">
                      <a:solidFill>
                        <a:srgbClr val="000000"/>
                      </a:solidFill>
                    </a:lnR>
                    <a:lnT w="12240" algn="ctr">
                      <a:solidFill>
                        <a:srgbClr val="000000"/>
                      </a:solidFill>
                    </a:lnT>
                    <a:lnB w="12240" algn="ctr">
                      <a:solidFill>
                        <a:srgbClr val="000000"/>
                      </a:solidFill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10274"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defRPr/>
                      </a:pPr>
                      <a:r>
                        <a:rPr lang="de-DE" sz="1200" b="0" u="none" strike="noStrike">
                          <a:solidFill>
                            <a:schemeClr val="dk1"/>
                          </a:solidFill>
                          <a:latin typeface="Fredoka regular"/>
                          <a:ea typeface="Arial"/>
                        </a:rPr>
                        <a:t>25 min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R="72000">
                    <a:lnL w="12240" algn="ctr">
                      <a:solidFill>
                        <a:srgbClr val="000000"/>
                      </a:solidFill>
                    </a:lnL>
                    <a:lnR w="12240" algn="ctr">
                      <a:solidFill>
                        <a:srgbClr val="000000"/>
                      </a:solidFill>
                    </a:lnR>
                    <a:lnT w="12240" algn="ctr">
                      <a:solidFill>
                        <a:srgbClr val="000000"/>
                      </a:solidFill>
                    </a:lnT>
                    <a:lnB w="12240" algn="ctr">
                      <a:solidFill>
                        <a:srgbClr val="000000"/>
                      </a:solidFill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0"/>
                        </a:spcAft>
                        <a:tabLst>
                          <a:tab pos="0" algn="l"/>
                        </a:tabLst>
                        <a:defRPr/>
                      </a:pPr>
                      <a:r>
                        <a:rPr lang="de-DE" sz="1200" b="1" u="none" strike="noStrike">
                          <a:solidFill>
                            <a:srgbClr val="000000"/>
                          </a:solidFill>
                          <a:latin typeface="Fredoka regular"/>
                        </a:rPr>
                        <a:t>Austauschphase: </a:t>
                      </a:r>
                      <a:br>
                        <a:rPr lang="de-DE" sz="1200" b="1" u="none" strike="noStrike">
                          <a:solidFill>
                            <a:srgbClr val="000000"/>
                          </a:solidFill>
                          <a:latin typeface="Fredoka regular"/>
                        </a:rPr>
                      </a:br>
                      <a:r>
                        <a:rPr lang="de-DE" sz="1200" b="1" u="none" strike="noStrike">
                          <a:solidFill>
                            <a:srgbClr val="000000"/>
                          </a:solidFill>
                          <a:latin typeface="Fredoka regular"/>
                        </a:rPr>
                        <a:t>3. Nächste Schritte und Aufgabenverteilung</a:t>
                      </a:r>
                      <a:endParaRPr/>
                    </a:p>
                  </a:txBody>
                  <a:tcPr>
                    <a:lnL w="12240" algn="ctr">
                      <a:solidFill>
                        <a:srgbClr val="000000"/>
                      </a:solidFill>
                    </a:lnL>
                    <a:lnR w="12240" algn="ctr">
                      <a:solidFill>
                        <a:srgbClr val="000000"/>
                      </a:solidFill>
                    </a:lnR>
                    <a:lnT w="12240" algn="ctr">
                      <a:solidFill>
                        <a:srgbClr val="000000"/>
                      </a:solidFill>
                    </a:lnT>
                    <a:lnB w="12240" algn="ctr">
                      <a:solidFill>
                        <a:srgbClr val="000000"/>
                      </a:solidFill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0"/>
                        </a:spcAft>
                        <a:buClr>
                          <a:srgbClr val="000000"/>
                        </a:buClr>
                        <a:buFont typeface="Symbol"/>
                        <a:buChar char=""/>
                        <a:defRPr/>
                      </a:pPr>
                      <a:r>
                        <a:rPr lang="de-DE" sz="1200" b="0" u="none" strike="noStrike">
                          <a:solidFill>
                            <a:schemeClr val="dk1"/>
                          </a:solidFill>
                          <a:latin typeface="Fredoka regular"/>
                          <a:ea typeface="Arial"/>
                        </a:rPr>
                        <a:t>Maßnahmen, Verantwortlichkeiten und Fristen sollten auf separaten Karten festgehalten und abfotografiert werden</a:t>
                      </a:r>
                      <a:endParaRPr/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0"/>
                        </a:spcAft>
                        <a:buClr>
                          <a:srgbClr val="000000"/>
                        </a:buClr>
                        <a:buFont typeface="Symbol"/>
                        <a:buChar char=""/>
                        <a:defRPr/>
                      </a:pPr>
                      <a:r>
                        <a:rPr lang="de-DE" sz="1200" b="0" u="none" strike="noStrike">
                          <a:solidFill>
                            <a:schemeClr val="dk1"/>
                          </a:solidFill>
                          <a:latin typeface="Fredoka regular"/>
                          <a:ea typeface="Arial"/>
                        </a:rPr>
                        <a:t>Bei stockendem Austausch oder unpräzisen Vorschlägen: Moderation schlägt konkrete Formulierungen vor</a:t>
                      </a:r>
                      <a:endParaRPr/>
                    </a:p>
                  </a:txBody>
                  <a:tcPr>
                    <a:lnL w="12240" algn="ctr">
                      <a:solidFill>
                        <a:srgbClr val="000000"/>
                      </a:solidFill>
                    </a:lnL>
                    <a:lnR w="12240" algn="ctr">
                      <a:solidFill>
                        <a:srgbClr val="000000"/>
                      </a:solidFill>
                    </a:lnR>
                    <a:lnT w="12240" algn="ctr">
                      <a:solidFill>
                        <a:srgbClr val="000000"/>
                      </a:solidFill>
                    </a:lnT>
                    <a:lnB w="12240" algn="ctr">
                      <a:solidFill>
                        <a:srgbClr val="000000"/>
                      </a:solidFill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0"/>
                        </a:spcAft>
                        <a:buClr>
                          <a:srgbClr val="000000"/>
                        </a:buClr>
                        <a:buFont typeface="Symbol"/>
                        <a:buChar char=""/>
                        <a:defRPr/>
                      </a:pPr>
                      <a:r>
                        <a:rPr lang="de-DE" sz="1200" b="0" u="none" strike="noStrike">
                          <a:solidFill>
                            <a:schemeClr val="dk1"/>
                          </a:solidFill>
                          <a:latin typeface="Fredoka regular"/>
                          <a:ea typeface="+mn-ea"/>
                        </a:rPr>
                        <a:t>Moderations- / Karteikarten</a:t>
                      </a:r>
                      <a:endParaRPr/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0"/>
                        </a:spcAft>
                        <a:buClr>
                          <a:srgbClr val="000000"/>
                        </a:buClr>
                        <a:buFont typeface="Symbol"/>
                        <a:buChar char=""/>
                        <a:defRPr/>
                      </a:pPr>
                      <a:r>
                        <a:rPr lang="de-DE" sz="1200" b="0" u="none" strike="noStrike">
                          <a:solidFill>
                            <a:schemeClr val="dk1"/>
                          </a:solidFill>
                          <a:latin typeface="Fredoka regular"/>
                          <a:ea typeface="+mn-ea"/>
                        </a:rPr>
                        <a:t>Stifte</a:t>
                      </a:r>
                      <a:endParaRPr/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0"/>
                        </a:spcAft>
                        <a:buClr>
                          <a:srgbClr val="000000"/>
                        </a:buClr>
                        <a:buFont typeface="Symbol"/>
                        <a:buChar char=""/>
                        <a:defRPr/>
                      </a:pPr>
                      <a:r>
                        <a:rPr lang="de-DE" sz="1200" b="0" u="none" strike="noStrike">
                          <a:solidFill>
                            <a:schemeClr val="dk1"/>
                          </a:solidFill>
                          <a:latin typeface="Fredoka regular"/>
                          <a:ea typeface="+mn-ea"/>
                        </a:rPr>
                        <a:t>Smartphone für Foto-Ergebnis-sicherung</a:t>
                      </a:r>
                      <a:endParaRPr/>
                    </a:p>
                  </a:txBody>
                  <a:tcPr>
                    <a:lnL w="12240" algn="ctr">
                      <a:solidFill>
                        <a:srgbClr val="000000"/>
                      </a:solidFill>
                    </a:lnL>
                    <a:lnR w="12240" algn="ctr">
                      <a:solidFill>
                        <a:srgbClr val="000000"/>
                      </a:solidFill>
                    </a:lnR>
                    <a:lnT w="12240" algn="ctr">
                      <a:solidFill>
                        <a:srgbClr val="000000"/>
                      </a:solidFill>
                    </a:lnT>
                    <a:lnB w="12240" algn="ctr">
                      <a:solidFill>
                        <a:srgbClr val="000000"/>
                      </a:solidFill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19553"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defRPr/>
                      </a:pPr>
                      <a:r>
                        <a:rPr lang="de-DE" sz="1200" b="0" u="none" strike="noStrike">
                          <a:solidFill>
                            <a:schemeClr val="dk1"/>
                          </a:solidFill>
                          <a:latin typeface="Fredoka regular"/>
                          <a:ea typeface="Arial"/>
                        </a:rPr>
                        <a:t>5 min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R="72000">
                    <a:lnL w="12240" algn="ctr">
                      <a:solidFill>
                        <a:srgbClr val="000000"/>
                      </a:solidFill>
                    </a:lnL>
                    <a:lnR w="12240" algn="ctr">
                      <a:solidFill>
                        <a:srgbClr val="000000"/>
                      </a:solidFill>
                    </a:lnR>
                    <a:lnT w="12240" algn="ctr">
                      <a:solidFill>
                        <a:srgbClr val="000000"/>
                      </a:solidFill>
                    </a:lnT>
                    <a:lnB w="12240" algn="ctr">
                      <a:solidFill>
                        <a:srgbClr val="000000"/>
                      </a:solidFill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0"/>
                        </a:spcAft>
                        <a:defRPr/>
                      </a:pPr>
                      <a:r>
                        <a:rPr lang="de-DE" sz="1200" b="1" u="none" strike="noStrike">
                          <a:solidFill>
                            <a:schemeClr val="dk1"/>
                          </a:solidFill>
                          <a:latin typeface="Fredoka regular"/>
                          <a:ea typeface="Calibri"/>
                        </a:rPr>
                        <a:t>Abschluss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latin typeface="Fredoka regular"/>
                      </a:endParaRPr>
                    </a:p>
                    <a:p>
                      <a:pPr defTabSz="756000">
                        <a:lnSpc>
                          <a:spcPct val="100000"/>
                        </a:lnSpc>
                        <a:spcAft>
                          <a:spcPts val="600"/>
                        </a:spcAft>
                        <a:tabLst>
                          <a:tab pos="0" algn="l"/>
                        </a:tabLst>
                        <a:defRPr/>
                      </a:pPr>
                      <a:r>
                        <a:rPr lang="de-DE" sz="1200" b="0" u="none" strike="noStrike">
                          <a:solidFill>
                            <a:schemeClr val="dk1"/>
                          </a:solidFill>
                          <a:latin typeface="Fredoka regular"/>
                          <a:ea typeface="Arial"/>
                        </a:rPr>
                        <a:t>Zusammenfassung der Ergebnisse und Klärung offener Fragen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latin typeface="Fredoka regular"/>
                      </a:endParaRPr>
                    </a:p>
                  </a:txBody>
                  <a:tcPr marL="68400" marR="68400" marT="0" marB="0">
                    <a:lnL w="12240" algn="ctr">
                      <a:solidFill>
                        <a:srgbClr val="000000"/>
                      </a:solidFill>
                    </a:lnL>
                    <a:lnR w="12240" algn="ctr">
                      <a:solidFill>
                        <a:srgbClr val="000000"/>
                      </a:solidFill>
                    </a:lnR>
                    <a:lnT w="12240" algn="ctr">
                      <a:solidFill>
                        <a:srgbClr val="000000"/>
                      </a:solidFill>
                    </a:lnT>
                    <a:lnB w="12240" algn="ctr">
                      <a:solidFill>
                        <a:srgbClr val="000000"/>
                      </a:solidFill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0"/>
                        </a:spcAft>
                        <a:buClr>
                          <a:srgbClr val="000000"/>
                        </a:buClr>
                        <a:buFont typeface="Symbol"/>
                        <a:buChar char=""/>
                        <a:defRPr/>
                      </a:pPr>
                      <a:r>
                        <a:rPr lang="de-DE" sz="1200" b="0" u="none" strike="noStrike">
                          <a:solidFill>
                            <a:srgbClr val="000000"/>
                          </a:solidFill>
                          <a:latin typeface="Fredoka regular"/>
                        </a:rPr>
                        <a:t>Visuelle Zusammenfassung sollte im Anschluss an die Teilnehmenden versendet werden</a:t>
                      </a:r>
                      <a:endParaRPr/>
                    </a:p>
                  </a:txBody>
                  <a:tcPr>
                    <a:lnL w="12240" algn="ctr">
                      <a:solidFill>
                        <a:srgbClr val="000000"/>
                      </a:solidFill>
                    </a:lnL>
                    <a:lnR w="12240" algn="ctr">
                      <a:solidFill>
                        <a:srgbClr val="000000"/>
                      </a:solidFill>
                    </a:lnR>
                    <a:lnT w="12240" algn="ctr">
                      <a:solidFill>
                        <a:srgbClr val="000000"/>
                      </a:solidFill>
                    </a:lnT>
                    <a:lnB w="12240" algn="ctr">
                      <a:solidFill>
                        <a:srgbClr val="000000"/>
                      </a:solidFill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/>
                        <a:buChar char=""/>
                        <a:defRPr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latin typeface="Fredoka regular"/>
                          <a:ea typeface="Arial"/>
                        </a:rPr>
                        <a:t>Laptop</a:t>
                      </a:r>
                      <a:endParaRPr dirty="0"/>
                    </a:p>
                  </a:txBody>
                  <a:tcPr>
                    <a:lnL w="12240" algn="ctr">
                      <a:solidFill>
                        <a:srgbClr val="000000"/>
                      </a:solidFill>
                    </a:lnL>
                    <a:lnR w="12240" algn="ctr">
                      <a:solidFill>
                        <a:srgbClr val="000000"/>
                      </a:solidFill>
                    </a:lnR>
                    <a:lnT w="12240" algn="ctr">
                      <a:solidFill>
                        <a:srgbClr val="000000"/>
                      </a:solidFill>
                    </a:lnT>
                    <a:lnB w="12240" algn="ctr">
                      <a:solidFill>
                        <a:srgbClr val="000000"/>
                      </a:solidFill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81981987" name="PlaceHolder 1"/>
          <p:cNvSpPr>
            <a:spLocks noGrp="1"/>
          </p:cNvSpPr>
          <p:nvPr>
            <p:ph hasCustomPrompt="1"/>
          </p:nvPr>
        </p:nvSpPr>
        <p:spPr bwMode="auto">
          <a:xfrm>
            <a:off x="719280" y="611280"/>
            <a:ext cx="5905080" cy="30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  <a:defRPr/>
            </a:pPr>
            <a:r>
              <a:rPr lang="de-DE" sz="2800" b="0" u="none" strike="noStrike">
                <a:solidFill>
                  <a:schemeClr val="dk1"/>
                </a:solidFill>
                <a:latin typeface="Fredoka Medium"/>
                <a:ea typeface="Arial"/>
              </a:rPr>
              <a:t>Ablaufplan – Schwerpunktmodul 1</a:t>
            </a:r>
            <a:endParaRPr lang="en-US" sz="2800" b="0" u="none" strike="noStrike">
              <a:solidFill>
                <a:srgbClr val="9D9D9C"/>
              </a:solidFill>
              <a:latin typeface="Fredoka Light"/>
            </a:endParaRPr>
          </a:p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  <a:defRPr/>
            </a:pPr>
            <a:endParaRPr lang="en-US" sz="2800" b="0" u="none" strike="noStrike">
              <a:solidFill>
                <a:srgbClr val="9D9D9C"/>
              </a:solidFill>
              <a:latin typeface="Fredoka Light"/>
            </a:endParaRPr>
          </a:p>
        </p:txBody>
      </p:sp>
      <p:sp>
        <p:nvSpPr>
          <p:cNvPr id="116046982" name="Textfeld 1"/>
          <p:cNvSpPr/>
          <p:nvPr/>
        </p:nvSpPr>
        <p:spPr bwMode="auto">
          <a:xfrm>
            <a:off x="199080" y="10277766"/>
            <a:ext cx="3365640" cy="27554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  <a:defRPr/>
            </a:pPr>
            <a:r>
              <a:rPr lang="de-DE" sz="600" b="0" u="none" strike="noStrike">
                <a:solidFill>
                  <a:srgbClr val="9D9D9C"/>
                </a:solidFill>
                <a:latin typeface="Fredoka regular"/>
                <a:ea typeface="Fredoka regular"/>
              </a:rPr>
              <a:t>Tina von Dapper-Saalfels</a:t>
            </a:r>
            <a:r>
              <a:rPr lang="de-DE" sz="600" b="0" u="none" strike="noStrike">
                <a:solidFill>
                  <a:srgbClr val="9D9D9C"/>
                </a:solidFill>
                <a:latin typeface="Fredoka regular"/>
                <a:ea typeface="Arial"/>
              </a:rPr>
              <a:t>, </a:t>
            </a:r>
            <a:r>
              <a:rPr lang="de-DE" sz="600" b="0" u="none" strike="noStrike">
                <a:solidFill>
                  <a:srgbClr val="9D9D9C"/>
                </a:solidFill>
                <a:latin typeface="Fredoka regular"/>
                <a:ea typeface="Fredoka regular"/>
              </a:rPr>
              <a:t>Dr. Barbara Zschiesche. </a:t>
            </a:r>
            <a:r>
              <a:rPr lang="de-DE" sz="600" b="0" u="none" strike="noStrike">
                <a:solidFill>
                  <a:srgbClr val="9D9D9C"/>
                </a:solidFill>
                <a:latin typeface="Fredoka regular"/>
                <a:ea typeface="Arial"/>
              </a:rPr>
              <a:t>Prof. Dr. Julia Gerick, Jana Schlöpker, Nicol Sperling,  Prof. Dr. Sonja Nonte.</a:t>
            </a:r>
            <a:endParaRPr lang="de-DE" sz="600" b="0" u="none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99072026" name="Rechteck 2"/>
          <p:cNvSpPr/>
          <p:nvPr/>
        </p:nvSpPr>
        <p:spPr bwMode="auto">
          <a:xfrm>
            <a:off x="561420" y="1198485"/>
            <a:ext cx="1063194" cy="1775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405273234" name="Textfeld 4"/>
          <p:cNvSpPr/>
          <p:nvPr/>
        </p:nvSpPr>
        <p:spPr bwMode="auto">
          <a:xfrm>
            <a:off x="466739" y="899524"/>
            <a:ext cx="6515640" cy="3137867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  <a:defRPr/>
            </a:pPr>
            <a:r>
              <a:rPr lang="de-DE" sz="1800" b="0" u="none" strike="noStrike">
                <a:solidFill>
                  <a:schemeClr val="dk1"/>
                </a:solidFill>
                <a:latin typeface="Calibri"/>
                <a:ea typeface="Arial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de-DE" sz="1800" b="0" u="none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theme/theme1.xml><?xml version="1.0" encoding="utf-8"?>
<a:theme xmlns:a="http://schemas.openxmlformats.org/drawingml/2006/main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273</Words>
  <Application>Microsoft Office PowerPoint</Application>
  <PresentationFormat>Benutzerdefiniert</PresentationFormat>
  <Paragraphs>47</Paragraphs>
  <Slides>2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2</vt:i4>
      </vt:variant>
    </vt:vector>
  </HeadingPairs>
  <TitlesOfParts>
    <vt:vector size="12" baseType="lpstr">
      <vt:lpstr>Arial</vt:lpstr>
      <vt:lpstr>Calibri</vt:lpstr>
      <vt:lpstr>Calibri Light</vt:lpstr>
      <vt:lpstr>Fredoka bold</vt:lpstr>
      <vt:lpstr>Fredoka Light</vt:lpstr>
      <vt:lpstr>Fredoka Medium</vt:lpstr>
      <vt:lpstr>Fredoka regular</vt:lpstr>
      <vt:lpstr>Symbol</vt:lpstr>
      <vt:lpstr>Office</vt:lpstr>
      <vt:lpstr>Office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>Dapper-Saalfels</dc:creator>
  <dc:description/>
  <cp:lastModifiedBy>Nicol Sperling</cp:lastModifiedBy>
  <cp:revision>47</cp:revision>
  <dcterms:created xsi:type="dcterms:W3CDTF">2025-06-18T12:51:37Z</dcterms:created>
  <dcterms:modified xsi:type="dcterms:W3CDTF">2026-05-15T10:00:07Z</dcterms:modified>
  <dc:language>de-DE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r8>3</vt:r8>
  </property>
  <property fmtid="{D5CDD505-2E9C-101B-9397-08002B2CF9AE}" pid="3" name="PresentationFormat">
    <vt:lpwstr>Benutzerdefiniert</vt:lpwstr>
  </property>
  <property fmtid="{D5CDD505-2E9C-101B-9397-08002B2CF9AE}" pid="4" name="Slides">
    <vt:r8>3</vt:r8>
  </property>
</Properties>
</file>