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62" r:id="rId4"/>
    <p:sldId id="259" r:id="rId5"/>
    <p:sldId id="260" r:id="rId6"/>
    <p:sldId id="261" r:id="rId7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AC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35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g"/><Relationship Id="rId5" Type="http://schemas.openxmlformats.org/officeDocument/2006/relationships/image" Target="../media/image4.svg"/><Relationship Id="rId10" Type="http://schemas.openxmlformats.org/officeDocument/2006/relationships/hyperlink" Target="https://creativecommons.org/licenses/by/4.0/legalcode.de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2.svg"/><Relationship Id="rId7" Type="http://schemas.openxmlformats.org/officeDocument/2006/relationships/image" Target="../media/image10.svg"/><Relationship Id="rId12" Type="http://schemas.openxmlformats.org/officeDocument/2006/relationships/hyperlink" Target="https://creativecommons.org/licenses/by/4.0/legalcode.de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11" Type="http://schemas.openxmlformats.org/officeDocument/2006/relationships/image" Target="../media/image8.png"/><Relationship Id="rId5" Type="http://schemas.openxmlformats.org/officeDocument/2006/relationships/image" Target="../media/image4.sv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g"/><Relationship Id="rId5" Type="http://schemas.openxmlformats.org/officeDocument/2006/relationships/image" Target="../media/image4.svg"/><Relationship Id="rId10" Type="http://schemas.openxmlformats.org/officeDocument/2006/relationships/hyperlink" Target="https://creativecommons.org/licenses/by/4.0/legalcode.de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2.svg"/><Relationship Id="rId7" Type="http://schemas.openxmlformats.org/officeDocument/2006/relationships/image" Target="../media/image10.svg"/><Relationship Id="rId12" Type="http://schemas.openxmlformats.org/officeDocument/2006/relationships/hyperlink" Target="https://creativecommons.org/licenses/by/4.0/legalcode.de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11" Type="http://schemas.openxmlformats.org/officeDocument/2006/relationships/image" Target="../media/image8.png"/><Relationship Id="rId5" Type="http://schemas.openxmlformats.org/officeDocument/2006/relationships/image" Target="../media/image4.sv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einzeil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5CA227BD-3D6C-059A-5838-06AE106B9F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6708417"/>
            <a:ext cx="10691813" cy="85125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B21ED14D-28F3-BBC5-A7FF-4306C2B3790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73002" y="1200074"/>
            <a:ext cx="745807" cy="90011"/>
          </a:xfrm>
          <a:prstGeom prst="rect">
            <a:avLst/>
          </a:prstGeom>
        </p:spPr>
      </p:pic>
      <p:sp>
        <p:nvSpPr>
          <p:cNvPr id="12" name="Textplatzhalter 27">
            <a:extLst>
              <a:ext uri="{FF2B5EF4-FFF2-40B4-BE49-F238E27FC236}">
                <a16:creationId xmlns:a16="http://schemas.microsoft.com/office/drawing/2014/main" id="{60922AD6-CA7E-68B0-6CB4-757D7166319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8650" y="1520831"/>
            <a:ext cx="9217025" cy="1453832"/>
          </a:xfrm>
        </p:spPr>
        <p:txBody>
          <a:bodyPr lIns="0" tIns="0" rIns="0" bIns="0">
            <a:noAutofit/>
          </a:bodyPr>
          <a:lstStyle>
            <a:lvl1pPr marL="0" indent="0" algn="just">
              <a:buNone/>
              <a:defRPr sz="1500">
                <a:latin typeface="Fredoka regular" pitchFamily="2" charset="-79"/>
                <a:cs typeface="Fredoka regular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</a:t>
            </a:r>
          </a:p>
        </p:txBody>
      </p:sp>
      <p:sp>
        <p:nvSpPr>
          <p:cNvPr id="13" name="Textplatzhalter 27">
            <a:extLst>
              <a:ext uri="{FF2B5EF4-FFF2-40B4-BE49-F238E27FC236}">
                <a16:creationId xmlns:a16="http://schemas.microsoft.com/office/drawing/2014/main" id="{0EB2BD2B-134E-3C23-2957-AB68BBF7CB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 rot="16200000">
            <a:off x="8851355" y="2421622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4" name="Textplatzhalter 27">
            <a:extLst>
              <a:ext uri="{FF2B5EF4-FFF2-40B4-BE49-F238E27FC236}">
                <a16:creationId xmlns:a16="http://schemas.microsoft.com/office/drawing/2014/main" id="{0F7B64D3-60E0-7653-E369-CE4320852A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16200000">
            <a:off x="-1037043" y="2421624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5" name="Textplatzhalter 27">
            <a:extLst>
              <a:ext uri="{FF2B5EF4-FFF2-40B4-BE49-F238E27FC236}">
                <a16:creationId xmlns:a16="http://schemas.microsoft.com/office/drawing/2014/main" id="{F3BD5F7F-F589-78FD-12A1-134392D2B7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93155" y="684213"/>
            <a:ext cx="5905500" cy="306470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2800">
                <a:latin typeface="Fredoka bold" pitchFamily="2" charset="-79"/>
                <a:cs typeface="Fredoka bold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Überschrift einzeilig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90216A72-B0BE-EF0D-2C78-DDC135140E6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538" y="6960579"/>
            <a:ext cx="1419224" cy="367002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798F25D5-466A-62D0-40F5-98786DD8542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790" y="6811883"/>
            <a:ext cx="1233970" cy="655320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7CE19A6D-DA7C-9062-DF53-ACE8D4C5539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441" y="6987090"/>
            <a:ext cx="818054" cy="293911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9D9F6BAE-EF4E-EFE8-52F6-EF4D0D361A5B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809" y="6995409"/>
            <a:ext cx="786590" cy="277274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271E8F95-512B-A155-BED8-71D1745C6070}"/>
              </a:ext>
            </a:extLst>
          </p:cNvPr>
          <p:cNvSpPr txBox="1"/>
          <p:nvPr userDrawn="1"/>
        </p:nvSpPr>
        <p:spPr>
          <a:xfrm>
            <a:off x="189913" y="6857363"/>
            <a:ext cx="52568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Dieses Dokument ist unter der Lizenz CC BY 4.0 veröffentlicht </a:t>
            </a:r>
            <a:r>
              <a:rPr lang="de-DE" sz="700" b="0" i="0" u="sng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https://creativecommons.org/licenses/by/4.0/legalcode.de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. Von der Lizenz ausgenommene Inhalte sind an den einzelnen Inhalten angegeben. Die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Urheber:innen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sollen bei der Weiterverwendung wie folgt angegeben werden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DigiSchuKuMPK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–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CoP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3:</a:t>
            </a:r>
            <a:endParaRPr lang="de-DE" sz="700" i="0" dirty="0">
              <a:solidFill>
                <a:srgbClr val="9D9D9C"/>
              </a:solidFill>
              <a:latin typeface="Fredoka regular" pitchFamily="2" charset="-79"/>
              <a:cs typeface="Fredoka regular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21129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1" userDrawn="1">
          <p15:clr>
            <a:srgbClr val="FDE53C"/>
          </p15:clr>
        </p15:guide>
        <p15:guide id="2" pos="215" userDrawn="1">
          <p15:clr>
            <a:srgbClr val="A4A3A4"/>
          </p15:clr>
        </p15:guide>
        <p15:guide id="3" orient="horz" pos="635" userDrawn="1">
          <p15:clr>
            <a:srgbClr val="C35EA4"/>
          </p15:clr>
        </p15:guide>
        <p15:guide id="4" orient="horz" pos="952" userDrawn="1">
          <p15:clr>
            <a:srgbClr val="C35EA4"/>
          </p15:clr>
        </p15:guide>
        <p15:guide id="5" pos="6452" userDrawn="1">
          <p15:clr>
            <a:srgbClr val="A4A3A4"/>
          </p15:clr>
        </p15:guide>
        <p15:guide id="8" pos="6339" userDrawn="1">
          <p15:clr>
            <a:srgbClr val="5ACBF0"/>
          </p15:clr>
        </p15:guide>
        <p15:guide id="9" pos="6202" userDrawn="1">
          <p15:clr>
            <a:srgbClr val="C35EA4"/>
          </p15:clr>
        </p15:guide>
        <p15:guide id="10" pos="396" userDrawn="1">
          <p15:clr>
            <a:srgbClr val="C35EA4"/>
          </p15:clr>
        </p15:guide>
        <p15:guide id="11" pos="3368" userDrawn="1">
          <p15:clr>
            <a:srgbClr val="F26B43"/>
          </p15:clr>
        </p15:guide>
        <p15:guide id="12" orient="horz" pos="2381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4741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9136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38581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82838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1722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einzeilig Seitenza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5CA227BD-3D6C-059A-5838-06AE106B9F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6708417"/>
            <a:ext cx="10691813" cy="85125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B21ED14D-28F3-BBC5-A7FF-4306C2B3790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73002" y="1200074"/>
            <a:ext cx="745807" cy="90011"/>
          </a:xfrm>
          <a:prstGeom prst="rect">
            <a:avLst/>
          </a:prstGeom>
        </p:spPr>
      </p:pic>
      <p:sp>
        <p:nvSpPr>
          <p:cNvPr id="12" name="Textplatzhalter 27">
            <a:extLst>
              <a:ext uri="{FF2B5EF4-FFF2-40B4-BE49-F238E27FC236}">
                <a16:creationId xmlns:a16="http://schemas.microsoft.com/office/drawing/2014/main" id="{60922AD6-CA7E-68B0-6CB4-757D7166319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8650" y="1520831"/>
            <a:ext cx="9217025" cy="1453832"/>
          </a:xfrm>
        </p:spPr>
        <p:txBody>
          <a:bodyPr lIns="0" tIns="0" rIns="0" bIns="0">
            <a:noAutofit/>
          </a:bodyPr>
          <a:lstStyle>
            <a:lvl1pPr marL="0" indent="0" algn="just">
              <a:buNone/>
              <a:defRPr sz="1500">
                <a:latin typeface="Fredoka regular" pitchFamily="2" charset="-79"/>
                <a:cs typeface="Fredoka regular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</a:t>
            </a:r>
          </a:p>
        </p:txBody>
      </p:sp>
      <p:sp>
        <p:nvSpPr>
          <p:cNvPr id="13" name="Textplatzhalter 27">
            <a:extLst>
              <a:ext uri="{FF2B5EF4-FFF2-40B4-BE49-F238E27FC236}">
                <a16:creationId xmlns:a16="http://schemas.microsoft.com/office/drawing/2014/main" id="{0EB2BD2B-134E-3C23-2957-AB68BBF7CB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 rot="16200000">
            <a:off x="8851355" y="2421622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4" name="Textplatzhalter 27">
            <a:extLst>
              <a:ext uri="{FF2B5EF4-FFF2-40B4-BE49-F238E27FC236}">
                <a16:creationId xmlns:a16="http://schemas.microsoft.com/office/drawing/2014/main" id="{0F7B64D3-60E0-7653-E369-CE4320852A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16200000">
            <a:off x="-1037043" y="2421624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5" name="Textplatzhalter 27">
            <a:extLst>
              <a:ext uri="{FF2B5EF4-FFF2-40B4-BE49-F238E27FC236}">
                <a16:creationId xmlns:a16="http://schemas.microsoft.com/office/drawing/2014/main" id="{F3BD5F7F-F589-78FD-12A1-134392D2B7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93155" y="684213"/>
            <a:ext cx="5905500" cy="306470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2800">
                <a:latin typeface="Fredoka bold" pitchFamily="2" charset="-79"/>
                <a:cs typeface="Fredoka bold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Überschrift einzeilig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3198177-2905-1326-5BEB-661DEBDE141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845675" y="684213"/>
            <a:ext cx="730080" cy="256168"/>
          </a:xfrm>
          <a:prstGeom prst="rect">
            <a:avLst/>
          </a:prstGeom>
        </p:spPr>
      </p:pic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9CC5371-7294-194C-35A5-BB18D9BBEF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845675" y="722100"/>
            <a:ext cx="730080" cy="173831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Fredoka regular" pitchFamily="2" charset="-79"/>
                <a:cs typeface="Fredoka regular" pitchFamily="2" charset="-79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de-DE" dirty="0"/>
              <a:t>Seite A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242CE4CA-7562-0FC6-6ECF-C8FE8282D22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538" y="6960579"/>
            <a:ext cx="1419224" cy="3670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DBD55C13-17BF-6222-33D4-D9644AB40F38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790" y="6811883"/>
            <a:ext cx="1233970" cy="655320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D9584ED4-FA0B-1607-388B-F3A6D84C0850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441" y="6987090"/>
            <a:ext cx="818054" cy="293911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DD45D164-9218-8F10-FAC8-1B5890F33286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809" y="6995409"/>
            <a:ext cx="786590" cy="277274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D990905F-ACDD-E722-334F-AFA1BBB77142}"/>
              </a:ext>
            </a:extLst>
          </p:cNvPr>
          <p:cNvSpPr txBox="1"/>
          <p:nvPr userDrawn="1"/>
        </p:nvSpPr>
        <p:spPr>
          <a:xfrm>
            <a:off x="189913" y="6857363"/>
            <a:ext cx="52568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Dieses Dokument ist unter der Lizenz CC BY 4.0 veröffentlicht </a:t>
            </a:r>
            <a:r>
              <a:rPr lang="de-DE" sz="700" b="0" i="0" u="sng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https://creativecommons.org/licenses/by/4.0/legalcode.de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. Von der Lizenz ausgenommene Inhalte sind an den einzelnen Inhalten angegeben. Die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Urheber:innen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sollen bei der Weiterverwendung wie folgt angegeben werden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DigiSchuKuMPK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–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CoP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3:</a:t>
            </a:r>
            <a:endParaRPr lang="de-DE" sz="700" i="0" dirty="0">
              <a:solidFill>
                <a:srgbClr val="9D9D9C"/>
              </a:solidFill>
              <a:latin typeface="Fredoka regular" pitchFamily="2" charset="-79"/>
              <a:cs typeface="Fredoka regular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942058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1" userDrawn="1">
          <p15:clr>
            <a:srgbClr val="FDE53C"/>
          </p15:clr>
        </p15:guide>
        <p15:guide id="2" pos="215" userDrawn="1">
          <p15:clr>
            <a:srgbClr val="A4A3A4"/>
          </p15:clr>
        </p15:guide>
        <p15:guide id="3" orient="horz" pos="635" userDrawn="1">
          <p15:clr>
            <a:srgbClr val="C35EA4"/>
          </p15:clr>
        </p15:guide>
        <p15:guide id="4" orient="horz" pos="952" userDrawn="1">
          <p15:clr>
            <a:srgbClr val="C35EA4"/>
          </p15:clr>
        </p15:guide>
        <p15:guide id="5" pos="6452" userDrawn="1">
          <p15:clr>
            <a:srgbClr val="A4A3A4"/>
          </p15:clr>
        </p15:guide>
        <p15:guide id="8" pos="6339" userDrawn="1">
          <p15:clr>
            <a:srgbClr val="5ACBF0"/>
          </p15:clr>
        </p15:guide>
        <p15:guide id="9" pos="6202" userDrawn="1">
          <p15:clr>
            <a:srgbClr val="C35EA4"/>
          </p15:clr>
        </p15:guide>
        <p15:guide id="10" pos="396" userDrawn="1">
          <p15:clr>
            <a:srgbClr val="C35EA4"/>
          </p15:clr>
        </p15:guide>
        <p15:guide id="11" pos="3368" userDrawn="1">
          <p15:clr>
            <a:srgbClr val="F26B43"/>
          </p15:clr>
        </p15:guide>
        <p15:guide id="12" orient="horz" pos="2381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zweizeil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5CA227BD-3D6C-059A-5838-06AE106B9F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6708417"/>
            <a:ext cx="10691813" cy="85125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B21ED14D-28F3-BBC5-A7FF-4306C2B3790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73002" y="1592203"/>
            <a:ext cx="745807" cy="90011"/>
          </a:xfrm>
          <a:prstGeom prst="rect">
            <a:avLst/>
          </a:prstGeom>
        </p:spPr>
      </p:pic>
      <p:sp>
        <p:nvSpPr>
          <p:cNvPr id="12" name="Textplatzhalter 27">
            <a:extLst>
              <a:ext uri="{FF2B5EF4-FFF2-40B4-BE49-F238E27FC236}">
                <a16:creationId xmlns:a16="http://schemas.microsoft.com/office/drawing/2014/main" id="{60922AD6-CA7E-68B0-6CB4-757D7166319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8650" y="1915272"/>
            <a:ext cx="9217026" cy="1453832"/>
          </a:xfrm>
        </p:spPr>
        <p:txBody>
          <a:bodyPr lIns="0" tIns="0" rIns="0" bIns="0">
            <a:noAutofit/>
          </a:bodyPr>
          <a:lstStyle>
            <a:lvl1pPr marL="0" indent="0" algn="just">
              <a:buNone/>
              <a:defRPr sz="1500">
                <a:latin typeface="Fredoka regular" pitchFamily="2" charset="-79"/>
                <a:cs typeface="Fredoka regular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</a:t>
            </a:r>
          </a:p>
        </p:txBody>
      </p:sp>
      <p:sp>
        <p:nvSpPr>
          <p:cNvPr id="13" name="Textplatzhalter 27">
            <a:extLst>
              <a:ext uri="{FF2B5EF4-FFF2-40B4-BE49-F238E27FC236}">
                <a16:creationId xmlns:a16="http://schemas.microsoft.com/office/drawing/2014/main" id="{0EB2BD2B-134E-3C23-2957-AB68BBF7CB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 rot="16200000">
            <a:off x="8851353" y="2421622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4" name="Textplatzhalter 27">
            <a:extLst>
              <a:ext uri="{FF2B5EF4-FFF2-40B4-BE49-F238E27FC236}">
                <a16:creationId xmlns:a16="http://schemas.microsoft.com/office/drawing/2014/main" id="{0F7B64D3-60E0-7653-E369-CE4320852A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16200000">
            <a:off x="-1037044" y="2421624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5" name="Textplatzhalter 27">
            <a:extLst>
              <a:ext uri="{FF2B5EF4-FFF2-40B4-BE49-F238E27FC236}">
                <a16:creationId xmlns:a16="http://schemas.microsoft.com/office/drawing/2014/main" id="{F3BD5F7F-F589-78FD-12A1-134392D2B7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93155" y="682625"/>
            <a:ext cx="5905500" cy="691548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2800">
                <a:latin typeface="Fredoka bold" pitchFamily="2" charset="-79"/>
                <a:cs typeface="Fredoka bold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Überschrift                              zweizeilig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AB7D82F9-EEC3-B057-B041-95F312470E5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538" y="6960579"/>
            <a:ext cx="1419224" cy="367002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A8F1239D-F08C-69AC-A1B9-3CDA473B7FC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790" y="6811883"/>
            <a:ext cx="1233970" cy="65532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79DE5B75-79B8-BDBE-4E59-067FAAC5FC7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441" y="6987090"/>
            <a:ext cx="818054" cy="293911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2B14B331-BD57-6F90-8E1B-B4E0E98152B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809" y="6995409"/>
            <a:ext cx="786590" cy="277274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9E20908E-E6CF-644B-9169-B6D113C5DD93}"/>
              </a:ext>
            </a:extLst>
          </p:cNvPr>
          <p:cNvSpPr txBox="1"/>
          <p:nvPr userDrawn="1"/>
        </p:nvSpPr>
        <p:spPr>
          <a:xfrm>
            <a:off x="189913" y="6857363"/>
            <a:ext cx="52568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Dieses Dokument ist unter der Lizenz CC BY 4.0 veröffentlicht </a:t>
            </a:r>
            <a:r>
              <a:rPr lang="de-DE" sz="700" b="0" i="0" u="sng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https://creativecommons.org/licenses/by/4.0/legalcode.de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. Von der Lizenz ausgenommene Inhalte sind an den einzelnen Inhalten angegeben. Die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Urheber:innen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sollen bei der Weiterverwendung wie folgt angegeben werden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DigiSchuKuMPK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–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CoP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3:</a:t>
            </a:r>
            <a:endParaRPr lang="de-DE" sz="700" i="0" dirty="0">
              <a:solidFill>
                <a:srgbClr val="9D9D9C"/>
              </a:solidFill>
              <a:latin typeface="Fredoka regular" pitchFamily="2" charset="-79"/>
              <a:cs typeface="Fredoka regular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80195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1" userDrawn="1">
          <p15:clr>
            <a:srgbClr val="FDE53C"/>
          </p15:clr>
        </p15:guide>
        <p15:guide id="2" pos="215" userDrawn="1">
          <p15:clr>
            <a:srgbClr val="A4A3A4"/>
          </p15:clr>
        </p15:guide>
        <p15:guide id="3" orient="horz" pos="861" userDrawn="1">
          <p15:clr>
            <a:srgbClr val="C35EA4"/>
          </p15:clr>
        </p15:guide>
        <p15:guide id="4" orient="horz" pos="1202" userDrawn="1">
          <p15:clr>
            <a:srgbClr val="C35EA4"/>
          </p15:clr>
        </p15:guide>
        <p15:guide id="5" pos="6452" userDrawn="1">
          <p15:clr>
            <a:srgbClr val="A4A3A4"/>
          </p15:clr>
        </p15:guide>
        <p15:guide id="6" pos="6339" userDrawn="1">
          <p15:clr>
            <a:srgbClr val="5ACBF0"/>
          </p15:clr>
        </p15:guide>
        <p15:guide id="7" pos="396" userDrawn="1">
          <p15:clr>
            <a:srgbClr val="C35EA4"/>
          </p15:clr>
        </p15:guide>
        <p15:guide id="8" pos="6202" userDrawn="1">
          <p15:clr>
            <a:srgbClr val="C35EA4"/>
          </p15:clr>
        </p15:guide>
        <p15:guide id="9" pos="3367" userDrawn="1">
          <p15:clr>
            <a:srgbClr val="F26B43"/>
          </p15:clr>
        </p15:guide>
        <p15:guide id="10" orient="horz" pos="2381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zweizeilig Seitenza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5CA227BD-3D6C-059A-5838-06AE106B9F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6708417"/>
            <a:ext cx="10691813" cy="85125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B21ED14D-28F3-BBC5-A7FF-4306C2B3790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73002" y="1592203"/>
            <a:ext cx="745807" cy="90011"/>
          </a:xfrm>
          <a:prstGeom prst="rect">
            <a:avLst/>
          </a:prstGeom>
        </p:spPr>
      </p:pic>
      <p:sp>
        <p:nvSpPr>
          <p:cNvPr id="12" name="Textplatzhalter 27">
            <a:extLst>
              <a:ext uri="{FF2B5EF4-FFF2-40B4-BE49-F238E27FC236}">
                <a16:creationId xmlns:a16="http://schemas.microsoft.com/office/drawing/2014/main" id="{60922AD6-CA7E-68B0-6CB4-757D7166319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8650" y="1915272"/>
            <a:ext cx="9217026" cy="1453832"/>
          </a:xfrm>
        </p:spPr>
        <p:txBody>
          <a:bodyPr lIns="0" tIns="0" rIns="0" bIns="0">
            <a:noAutofit/>
          </a:bodyPr>
          <a:lstStyle>
            <a:lvl1pPr marL="0" indent="0" algn="just">
              <a:buNone/>
              <a:defRPr sz="1500">
                <a:latin typeface="Fredoka regular" pitchFamily="2" charset="-79"/>
                <a:cs typeface="Fredoka regular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</a:t>
            </a:r>
          </a:p>
        </p:txBody>
      </p:sp>
      <p:sp>
        <p:nvSpPr>
          <p:cNvPr id="13" name="Textplatzhalter 27">
            <a:extLst>
              <a:ext uri="{FF2B5EF4-FFF2-40B4-BE49-F238E27FC236}">
                <a16:creationId xmlns:a16="http://schemas.microsoft.com/office/drawing/2014/main" id="{0EB2BD2B-134E-3C23-2957-AB68BBF7CB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 rot="16200000">
            <a:off x="8851353" y="2421622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4" name="Textplatzhalter 27">
            <a:extLst>
              <a:ext uri="{FF2B5EF4-FFF2-40B4-BE49-F238E27FC236}">
                <a16:creationId xmlns:a16="http://schemas.microsoft.com/office/drawing/2014/main" id="{0F7B64D3-60E0-7653-E369-CE4320852A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16200000">
            <a:off x="-1037044" y="2421624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5" name="Textplatzhalter 27">
            <a:extLst>
              <a:ext uri="{FF2B5EF4-FFF2-40B4-BE49-F238E27FC236}">
                <a16:creationId xmlns:a16="http://schemas.microsoft.com/office/drawing/2014/main" id="{F3BD5F7F-F589-78FD-12A1-134392D2B7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93155" y="682625"/>
            <a:ext cx="5905500" cy="691548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2800">
                <a:latin typeface="Fredoka bold" pitchFamily="2" charset="-79"/>
                <a:cs typeface="Fredoka bold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Überschrift                              zweizeilig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6628670-B050-6E83-BAD0-DED9428EE45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845675" y="684213"/>
            <a:ext cx="730080" cy="256168"/>
          </a:xfrm>
          <a:prstGeom prst="rect">
            <a:avLst/>
          </a:prstGeom>
        </p:spPr>
      </p:pic>
      <p:sp>
        <p:nvSpPr>
          <p:cNvPr id="3" name="Textplatzhalter 4">
            <a:extLst>
              <a:ext uri="{FF2B5EF4-FFF2-40B4-BE49-F238E27FC236}">
                <a16:creationId xmlns:a16="http://schemas.microsoft.com/office/drawing/2014/main" id="{E822F5A2-8CBB-542A-31F7-2DBADB6B9D9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845675" y="722100"/>
            <a:ext cx="730080" cy="173831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Fredoka regular" pitchFamily="2" charset="-79"/>
                <a:cs typeface="Fredoka regular" pitchFamily="2" charset="-79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de-DE" dirty="0"/>
              <a:t>Seite A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6812615E-2375-A7A7-93C6-1312EC1821C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538" y="6960579"/>
            <a:ext cx="1419224" cy="3670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8032C2ED-654D-5BED-8EB3-5FFFEBE4D6BE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790" y="6811883"/>
            <a:ext cx="1233970" cy="655320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2CBE4FFB-656A-F823-46B2-41B8AAB0FD12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441" y="6987090"/>
            <a:ext cx="818054" cy="293911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5AC822AF-35A3-F30F-D36D-B9ABF0BE6139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809" y="6995409"/>
            <a:ext cx="786590" cy="277274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C0961829-EE6F-FB04-11D8-C95D8CF80DCA}"/>
              </a:ext>
            </a:extLst>
          </p:cNvPr>
          <p:cNvSpPr txBox="1"/>
          <p:nvPr userDrawn="1"/>
        </p:nvSpPr>
        <p:spPr>
          <a:xfrm>
            <a:off x="189913" y="6857363"/>
            <a:ext cx="52568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Dieses Dokument ist unter der Lizenz CC BY 4.0 veröffentlicht </a:t>
            </a:r>
            <a:r>
              <a:rPr lang="de-DE" sz="700" b="0" i="0" u="sng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https://creativecommons.org/licenses/by/4.0/legalcode.de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. Von der Lizenz ausgenommene Inhalte sind an den einzelnen Inhalten angegeben. Die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Urheber:innen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sollen bei der Weiterverwendung wie folgt angegeben werden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DigiSchuKuMPK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–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CoP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3:</a:t>
            </a:r>
            <a:endParaRPr lang="de-DE" sz="700" i="0" dirty="0">
              <a:solidFill>
                <a:srgbClr val="9D9D9C"/>
              </a:solidFill>
              <a:latin typeface="Fredoka regular" pitchFamily="2" charset="-79"/>
              <a:cs typeface="Fredoka regular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501481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1" userDrawn="1">
          <p15:clr>
            <a:srgbClr val="FDE53C"/>
          </p15:clr>
        </p15:guide>
        <p15:guide id="2" pos="215" userDrawn="1">
          <p15:clr>
            <a:srgbClr val="A4A3A4"/>
          </p15:clr>
        </p15:guide>
        <p15:guide id="3" orient="horz" pos="861" userDrawn="1">
          <p15:clr>
            <a:srgbClr val="C35EA4"/>
          </p15:clr>
        </p15:guide>
        <p15:guide id="4" orient="horz" pos="1202" userDrawn="1">
          <p15:clr>
            <a:srgbClr val="C35EA4"/>
          </p15:clr>
        </p15:guide>
        <p15:guide id="5" pos="6452" userDrawn="1">
          <p15:clr>
            <a:srgbClr val="A4A3A4"/>
          </p15:clr>
        </p15:guide>
        <p15:guide id="6" pos="6339" userDrawn="1">
          <p15:clr>
            <a:srgbClr val="5ACBF0"/>
          </p15:clr>
        </p15:guide>
        <p15:guide id="7" pos="396" userDrawn="1">
          <p15:clr>
            <a:srgbClr val="C35EA4"/>
          </p15:clr>
        </p15:guide>
        <p15:guide id="8" pos="6202" userDrawn="1">
          <p15:clr>
            <a:srgbClr val="C35EA4"/>
          </p15:clr>
        </p15:guide>
        <p15:guide id="9" pos="3367" userDrawn="1">
          <p15:clr>
            <a:srgbClr val="F26B43"/>
          </p15:clr>
        </p15:guide>
        <p15:guide id="10" orient="horz" pos="2381" userDrawn="1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95737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2856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1816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657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8477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C0851-5B14-43F8-B1D1-B2BD395B69E9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2184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5" r:id="rId2"/>
    <p:sldLayoutId id="2147483684" r:id="rId3"/>
    <p:sldLayoutId id="2147483686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0ABE3E98-A146-F82E-6693-165DCACC7D47}"/>
              </a:ext>
            </a:extLst>
          </p:cNvPr>
          <p:cNvSpPr txBox="1"/>
          <p:nvPr/>
        </p:nvSpPr>
        <p:spPr>
          <a:xfrm>
            <a:off x="191770" y="7174470"/>
            <a:ext cx="5309869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Jana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Schlöpker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Nicol Sperling, Prof. Dr. Sonja Nonte, Dr. Barbara Zschiesche, Tina von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Dapper-Saalfels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Prof. Dr. Julia Gerick, Britt Seiler.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9867F69F-E270-79D8-04E2-ADEEB2028E1C}"/>
              </a:ext>
            </a:extLst>
          </p:cNvPr>
          <p:cNvSpPr/>
          <p:nvPr/>
        </p:nvSpPr>
        <p:spPr>
          <a:xfrm>
            <a:off x="3101141" y="2371296"/>
            <a:ext cx="4549038" cy="2817078"/>
          </a:xfrm>
          <a:prstGeom prst="ellipse">
            <a:avLst/>
          </a:prstGeom>
          <a:solidFill>
            <a:srgbClr val="37ACE2">
              <a:alpha val="21961"/>
            </a:srgbClr>
          </a:solidFill>
          <a:ln>
            <a:solidFill>
              <a:srgbClr val="37ACE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atin typeface="Fredoka" pitchFamily="2" charset="-79"/>
              <a:cs typeface="Fredoka" pitchFamily="2" charset="-79"/>
            </a:endParaRPr>
          </a:p>
        </p:txBody>
      </p:sp>
      <p:cxnSp>
        <p:nvCxnSpPr>
          <p:cNvPr id="4" name="Gerader Verbinder 3">
            <a:extLst>
              <a:ext uri="{FF2B5EF4-FFF2-40B4-BE49-F238E27FC236}">
                <a16:creationId xmlns:a16="http://schemas.microsoft.com/office/drawing/2014/main" id="{8E4A5317-5B63-599C-D9B4-E1B06646E8AB}"/>
              </a:ext>
            </a:extLst>
          </p:cNvPr>
          <p:cNvCxnSpPr>
            <a:cxnSpLocks/>
          </p:cNvCxnSpPr>
          <p:nvPr/>
        </p:nvCxnSpPr>
        <p:spPr>
          <a:xfrm>
            <a:off x="5345906" y="4367213"/>
            <a:ext cx="0" cy="2328227"/>
          </a:xfrm>
          <a:prstGeom prst="line">
            <a:avLst/>
          </a:prstGeom>
          <a:ln w="57150">
            <a:solidFill>
              <a:srgbClr val="37AC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74709058-034F-4C95-9FE5-0AD49CDB7418}"/>
              </a:ext>
            </a:extLst>
          </p:cNvPr>
          <p:cNvCxnSpPr>
            <a:cxnSpLocks/>
          </p:cNvCxnSpPr>
          <p:nvPr/>
        </p:nvCxnSpPr>
        <p:spPr>
          <a:xfrm flipV="1">
            <a:off x="6057900" y="0"/>
            <a:ext cx="4633913" cy="3359150"/>
          </a:xfrm>
          <a:prstGeom prst="line">
            <a:avLst/>
          </a:prstGeom>
          <a:ln w="57150">
            <a:solidFill>
              <a:srgbClr val="37AC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FF24E511-A364-79BA-CC17-3B22A4A77165}"/>
              </a:ext>
            </a:extLst>
          </p:cNvPr>
          <p:cNvCxnSpPr>
            <a:cxnSpLocks/>
          </p:cNvCxnSpPr>
          <p:nvPr/>
        </p:nvCxnSpPr>
        <p:spPr>
          <a:xfrm flipH="1" flipV="1">
            <a:off x="0" y="0"/>
            <a:ext cx="4657725" cy="3376613"/>
          </a:xfrm>
          <a:prstGeom prst="line">
            <a:avLst/>
          </a:prstGeom>
          <a:ln w="57150">
            <a:solidFill>
              <a:srgbClr val="37AC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lipse 10">
            <a:extLst>
              <a:ext uri="{FF2B5EF4-FFF2-40B4-BE49-F238E27FC236}">
                <a16:creationId xmlns:a16="http://schemas.microsoft.com/office/drawing/2014/main" id="{6897723E-F780-5A79-6FC5-95B37E27C227}"/>
              </a:ext>
            </a:extLst>
          </p:cNvPr>
          <p:cNvSpPr/>
          <p:nvPr/>
        </p:nvSpPr>
        <p:spPr>
          <a:xfrm>
            <a:off x="4226434" y="3165462"/>
            <a:ext cx="2236363" cy="1296195"/>
          </a:xfrm>
          <a:prstGeom prst="ellipse">
            <a:avLst/>
          </a:prstGeom>
          <a:solidFill>
            <a:srgbClr val="FF7300"/>
          </a:solidFill>
          <a:ln>
            <a:solidFill>
              <a:srgbClr val="FF73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Fredoka" pitchFamily="2" charset="-79"/>
              <a:cs typeface="Fredoka" pitchFamily="2" charset="-79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32C8E82-0B31-FD87-AC12-A65C78754358}"/>
              </a:ext>
            </a:extLst>
          </p:cNvPr>
          <p:cNvSpPr txBox="1"/>
          <p:nvPr/>
        </p:nvSpPr>
        <p:spPr>
          <a:xfrm>
            <a:off x="4252822" y="3549003"/>
            <a:ext cx="2305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latin typeface="Fredoka" pitchFamily="2" charset="-79"/>
                <a:cs typeface="Fredoka" pitchFamily="2" charset="-79"/>
              </a:rPr>
              <a:t>Digitalisierung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6E641066-40EB-A1C9-C5F8-FF73F2355D41}"/>
              </a:ext>
            </a:extLst>
          </p:cNvPr>
          <p:cNvSpPr txBox="1"/>
          <p:nvPr/>
        </p:nvSpPr>
        <p:spPr>
          <a:xfrm rot="20695914">
            <a:off x="5433557" y="4530431"/>
            <a:ext cx="138821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latin typeface="Fredoka" pitchFamily="2" charset="-79"/>
                <a:cs typeface="Fredoka" pitchFamily="2" charset="-79"/>
              </a:rPr>
              <a:t>1) Was funktioniert gut?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8F1FA2B-C161-736B-7424-3DC8F985EF1C}"/>
              </a:ext>
            </a:extLst>
          </p:cNvPr>
          <p:cNvSpPr txBox="1"/>
          <p:nvPr/>
        </p:nvSpPr>
        <p:spPr>
          <a:xfrm rot="15492132">
            <a:off x="6341270" y="3348947"/>
            <a:ext cx="130354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latin typeface="Fredoka" pitchFamily="2" charset="-79"/>
                <a:cs typeface="Fredoka" pitchFamily="2" charset="-79"/>
              </a:rPr>
              <a:t>2) Was funktioniert weniger gut?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9E9DB14F-D971-C7CA-C71D-FC09CB66B218}"/>
              </a:ext>
            </a:extLst>
          </p:cNvPr>
          <p:cNvSpPr txBox="1"/>
          <p:nvPr/>
        </p:nvSpPr>
        <p:spPr>
          <a:xfrm rot="10800000">
            <a:off x="4190785" y="2708140"/>
            <a:ext cx="230766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latin typeface="Fredoka" pitchFamily="2" charset="-79"/>
                <a:cs typeface="Fredoka" pitchFamily="2" charset="-79"/>
              </a:rPr>
              <a:t>Was würden Sie sich wünschen?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76548119-BFB5-17D7-04F4-0D2DCDFC8E6D}"/>
              </a:ext>
            </a:extLst>
          </p:cNvPr>
          <p:cNvSpPr txBox="1"/>
          <p:nvPr/>
        </p:nvSpPr>
        <p:spPr>
          <a:xfrm rot="5979779">
            <a:off x="3090372" y="3062705"/>
            <a:ext cx="136437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latin typeface="Fredoka" pitchFamily="2" charset="-79"/>
                <a:cs typeface="Fredoka" pitchFamily="2" charset="-79"/>
              </a:rPr>
              <a:t>1) Welche Rolle spielen digitale Tools, um Daten an Ihrer Schule zu sammeln und auszutauschen?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226FFEE0-D883-2CC5-B9F2-F200BCB80699}"/>
              </a:ext>
            </a:extLst>
          </p:cNvPr>
          <p:cNvSpPr txBox="1"/>
          <p:nvPr/>
        </p:nvSpPr>
        <p:spPr>
          <a:xfrm rot="948765">
            <a:off x="3784669" y="4428568"/>
            <a:ext cx="163776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latin typeface="Fredoka" pitchFamily="2" charset="-79"/>
                <a:cs typeface="Fredoka" pitchFamily="2" charset="-79"/>
              </a:rPr>
              <a:t>2) Wer nutzt welche digitalen Tools zu welchem Zweck?</a:t>
            </a: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B5FC7B3-2B98-35FB-E351-6281A5CE5993}"/>
              </a:ext>
            </a:extLst>
          </p:cNvPr>
          <p:cNvCxnSpPr>
            <a:cxnSpLocks/>
          </p:cNvCxnSpPr>
          <p:nvPr/>
        </p:nvCxnSpPr>
        <p:spPr>
          <a:xfrm>
            <a:off x="6431846" y="4010668"/>
            <a:ext cx="905140" cy="418459"/>
          </a:xfrm>
          <a:prstGeom prst="line">
            <a:avLst/>
          </a:prstGeom>
          <a:ln w="28575">
            <a:solidFill>
              <a:srgbClr val="37ACE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92A35059-D45A-C2A3-0D6B-C41CCAA6F7CF}"/>
              </a:ext>
            </a:extLst>
          </p:cNvPr>
          <p:cNvCxnSpPr>
            <a:cxnSpLocks/>
          </p:cNvCxnSpPr>
          <p:nvPr/>
        </p:nvCxnSpPr>
        <p:spPr>
          <a:xfrm flipH="1">
            <a:off x="3426983" y="4010668"/>
            <a:ext cx="823751" cy="450989"/>
          </a:xfrm>
          <a:prstGeom prst="line">
            <a:avLst/>
          </a:prstGeom>
          <a:ln w="28575">
            <a:solidFill>
              <a:srgbClr val="37ACE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7298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FCF0E-D49A-DC3E-6CE3-DE234ACD6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83ACEEFC-7227-4D5C-5CC9-E9B79F41C56A}"/>
              </a:ext>
            </a:extLst>
          </p:cNvPr>
          <p:cNvSpPr txBox="1"/>
          <p:nvPr/>
        </p:nvSpPr>
        <p:spPr>
          <a:xfrm>
            <a:off x="191770" y="7174470"/>
            <a:ext cx="5309869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Jana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Schlöpker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Nicol Sperling, Prof. Dr. Sonja Nonte, Dr. Barbara Zschiesche, Tina von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Dapper-Saalfels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Prof. Dr. Julia Gerick, Britt Seiler.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DF4C3E6D-1032-985E-E34F-121F4D5B265D}"/>
              </a:ext>
            </a:extLst>
          </p:cNvPr>
          <p:cNvSpPr/>
          <p:nvPr/>
        </p:nvSpPr>
        <p:spPr>
          <a:xfrm>
            <a:off x="3101141" y="2371296"/>
            <a:ext cx="4549038" cy="2817078"/>
          </a:xfrm>
          <a:prstGeom prst="ellipse">
            <a:avLst/>
          </a:prstGeom>
          <a:solidFill>
            <a:srgbClr val="37ACE2">
              <a:alpha val="21961"/>
            </a:srgbClr>
          </a:solidFill>
          <a:ln>
            <a:solidFill>
              <a:srgbClr val="37ACE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atin typeface="Fredoka" pitchFamily="2" charset="-79"/>
              <a:cs typeface="Fredoka" pitchFamily="2" charset="-79"/>
            </a:endParaRPr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367766ED-CC39-C35A-4553-15F16B8156EF}"/>
              </a:ext>
            </a:extLst>
          </p:cNvPr>
          <p:cNvCxnSpPr>
            <a:cxnSpLocks/>
          </p:cNvCxnSpPr>
          <p:nvPr/>
        </p:nvCxnSpPr>
        <p:spPr>
          <a:xfrm>
            <a:off x="5345906" y="4367213"/>
            <a:ext cx="0" cy="2354262"/>
          </a:xfrm>
          <a:prstGeom prst="line">
            <a:avLst/>
          </a:prstGeom>
          <a:ln w="57150">
            <a:solidFill>
              <a:srgbClr val="37AC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F40BDA52-58DE-18F6-70B4-BA0B279FFA38}"/>
              </a:ext>
            </a:extLst>
          </p:cNvPr>
          <p:cNvCxnSpPr>
            <a:cxnSpLocks/>
          </p:cNvCxnSpPr>
          <p:nvPr/>
        </p:nvCxnSpPr>
        <p:spPr>
          <a:xfrm flipV="1">
            <a:off x="6057900" y="0"/>
            <a:ext cx="4633913" cy="3359150"/>
          </a:xfrm>
          <a:prstGeom prst="line">
            <a:avLst/>
          </a:prstGeom>
          <a:ln w="57150">
            <a:solidFill>
              <a:srgbClr val="37AC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52D1F131-D311-1FC0-7AA4-05CF1E320D63}"/>
              </a:ext>
            </a:extLst>
          </p:cNvPr>
          <p:cNvCxnSpPr>
            <a:cxnSpLocks/>
          </p:cNvCxnSpPr>
          <p:nvPr/>
        </p:nvCxnSpPr>
        <p:spPr>
          <a:xfrm flipH="1" flipV="1">
            <a:off x="0" y="0"/>
            <a:ext cx="4657725" cy="3376613"/>
          </a:xfrm>
          <a:prstGeom prst="line">
            <a:avLst/>
          </a:prstGeom>
          <a:ln w="57150">
            <a:solidFill>
              <a:srgbClr val="37AC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llipse 21">
            <a:extLst>
              <a:ext uri="{FF2B5EF4-FFF2-40B4-BE49-F238E27FC236}">
                <a16:creationId xmlns:a16="http://schemas.microsoft.com/office/drawing/2014/main" id="{C499E7BF-03E7-5824-729A-BC602603E92E}"/>
              </a:ext>
            </a:extLst>
          </p:cNvPr>
          <p:cNvSpPr/>
          <p:nvPr/>
        </p:nvSpPr>
        <p:spPr>
          <a:xfrm>
            <a:off x="4226434" y="3165462"/>
            <a:ext cx="2236363" cy="1296195"/>
          </a:xfrm>
          <a:prstGeom prst="ellipse">
            <a:avLst/>
          </a:prstGeom>
          <a:solidFill>
            <a:srgbClr val="FF7300"/>
          </a:solidFill>
          <a:ln>
            <a:solidFill>
              <a:srgbClr val="FF73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Fredoka" pitchFamily="2" charset="-79"/>
              <a:cs typeface="Fredoka" pitchFamily="2" charset="-79"/>
            </a:endParaRP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17D38B8E-535E-51D2-FB71-48091589DB6F}"/>
              </a:ext>
            </a:extLst>
          </p:cNvPr>
          <p:cNvSpPr txBox="1"/>
          <p:nvPr/>
        </p:nvSpPr>
        <p:spPr>
          <a:xfrm>
            <a:off x="4584635" y="3213394"/>
            <a:ext cx="1580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latin typeface="Fredoka" pitchFamily="2" charset="-79"/>
                <a:cs typeface="Fredoka" pitchFamily="2" charset="-79"/>
              </a:rPr>
              <a:t>Lehren und Lernen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AF824117-4F62-FFFE-6286-E2C069AC75B1}"/>
              </a:ext>
            </a:extLst>
          </p:cNvPr>
          <p:cNvSpPr txBox="1"/>
          <p:nvPr/>
        </p:nvSpPr>
        <p:spPr>
          <a:xfrm rot="20695914">
            <a:off x="5423298" y="4506968"/>
            <a:ext cx="138821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latin typeface="Fredoka" pitchFamily="2" charset="-79"/>
                <a:cs typeface="Fredoka" pitchFamily="2" charset="-79"/>
              </a:rPr>
              <a:t>1) Was funktioniert gut?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ABCC69CA-4EF0-2810-3EA0-89599967BE6D}"/>
              </a:ext>
            </a:extLst>
          </p:cNvPr>
          <p:cNvSpPr txBox="1"/>
          <p:nvPr/>
        </p:nvSpPr>
        <p:spPr>
          <a:xfrm rot="15492132">
            <a:off x="6328292" y="3370480"/>
            <a:ext cx="130354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latin typeface="Fredoka" pitchFamily="2" charset="-79"/>
                <a:cs typeface="Fredoka" pitchFamily="2" charset="-79"/>
              </a:rPr>
              <a:t>2) Was funktioniert weniger gut?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6034142A-0051-B625-9134-523C3BD35BCD}"/>
              </a:ext>
            </a:extLst>
          </p:cNvPr>
          <p:cNvSpPr txBox="1"/>
          <p:nvPr/>
        </p:nvSpPr>
        <p:spPr>
          <a:xfrm rot="10800000">
            <a:off x="4190785" y="2708140"/>
            <a:ext cx="230766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latin typeface="Fredoka" pitchFamily="2" charset="-79"/>
                <a:cs typeface="Fredoka" pitchFamily="2" charset="-79"/>
              </a:rPr>
              <a:t>Was würden Sie sich wünschen?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9330D8A9-C837-3B55-E0BE-55C65EB2B74E}"/>
              </a:ext>
            </a:extLst>
          </p:cNvPr>
          <p:cNvSpPr txBox="1"/>
          <p:nvPr/>
        </p:nvSpPr>
        <p:spPr>
          <a:xfrm rot="5979779">
            <a:off x="3090372" y="3139649"/>
            <a:ext cx="1364377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latin typeface="Fredoka" pitchFamily="2" charset="-79"/>
                <a:cs typeface="Fredoka" pitchFamily="2" charset="-79"/>
              </a:rPr>
              <a:t>1) Welche Rolle spielen Daten und Digitalisierung bei der individuellen Förderung?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F8A3E9C6-3FD6-2352-F987-5FC25A9AA59E}"/>
              </a:ext>
            </a:extLst>
          </p:cNvPr>
          <p:cNvSpPr txBox="1"/>
          <p:nvPr/>
        </p:nvSpPr>
        <p:spPr>
          <a:xfrm rot="948765">
            <a:off x="3784669" y="4428568"/>
            <a:ext cx="163776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latin typeface="Fredoka" pitchFamily="2" charset="-79"/>
                <a:cs typeface="Fredoka" pitchFamily="2" charset="-79"/>
              </a:rPr>
              <a:t>2) Wer nutzt welche Daten zu welchem Zweck?</a:t>
            </a:r>
          </a:p>
        </p:txBody>
      </p: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9BA0B5AA-B7FB-D39D-7B88-0BB335D7E7D7}"/>
              </a:ext>
            </a:extLst>
          </p:cNvPr>
          <p:cNvCxnSpPr>
            <a:cxnSpLocks/>
          </p:cNvCxnSpPr>
          <p:nvPr/>
        </p:nvCxnSpPr>
        <p:spPr>
          <a:xfrm>
            <a:off x="6431846" y="4010668"/>
            <a:ext cx="905140" cy="418459"/>
          </a:xfrm>
          <a:prstGeom prst="line">
            <a:avLst/>
          </a:prstGeom>
          <a:ln w="28575">
            <a:solidFill>
              <a:srgbClr val="37ACE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F95F3F6F-001F-2271-2EEF-DECE5A95D4D4}"/>
              </a:ext>
            </a:extLst>
          </p:cNvPr>
          <p:cNvCxnSpPr>
            <a:cxnSpLocks/>
          </p:cNvCxnSpPr>
          <p:nvPr/>
        </p:nvCxnSpPr>
        <p:spPr>
          <a:xfrm flipH="1">
            <a:off x="3426983" y="4010668"/>
            <a:ext cx="823751" cy="450989"/>
          </a:xfrm>
          <a:prstGeom prst="line">
            <a:avLst/>
          </a:prstGeom>
          <a:ln w="28575">
            <a:solidFill>
              <a:srgbClr val="37ACE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9392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133BC-63E8-864D-F8A2-C2FA0D4D1B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2EBC01A6-717C-3BE8-E162-01065326A8BA}"/>
              </a:ext>
            </a:extLst>
          </p:cNvPr>
          <p:cNvSpPr txBox="1"/>
          <p:nvPr/>
        </p:nvSpPr>
        <p:spPr>
          <a:xfrm>
            <a:off x="191770" y="7174470"/>
            <a:ext cx="5309869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Jana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Schlöpker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Nicol Sperling, Prof. Dr. Sonja Nonte, Dr. Barbara Zschiesche, Tina von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Dapper-Saalfels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Prof. Dr. Julia Gerick, Britt Seiler.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5E0063B4-E7DB-F6BC-C2D1-153C5328D374}"/>
              </a:ext>
            </a:extLst>
          </p:cNvPr>
          <p:cNvSpPr/>
          <p:nvPr/>
        </p:nvSpPr>
        <p:spPr>
          <a:xfrm>
            <a:off x="3101141" y="2371296"/>
            <a:ext cx="4549038" cy="2817078"/>
          </a:xfrm>
          <a:prstGeom prst="ellipse">
            <a:avLst/>
          </a:prstGeom>
          <a:solidFill>
            <a:srgbClr val="37ACE2">
              <a:alpha val="21961"/>
            </a:srgbClr>
          </a:solidFill>
          <a:ln>
            <a:solidFill>
              <a:srgbClr val="37ACE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atin typeface="Fredoka" pitchFamily="2" charset="-79"/>
              <a:cs typeface="Fredoka" pitchFamily="2" charset="-79"/>
            </a:endParaRPr>
          </a:p>
        </p:txBody>
      </p:sp>
      <p:cxnSp>
        <p:nvCxnSpPr>
          <p:cNvPr id="4" name="Gerader Verbinder 3">
            <a:extLst>
              <a:ext uri="{FF2B5EF4-FFF2-40B4-BE49-F238E27FC236}">
                <a16:creationId xmlns:a16="http://schemas.microsoft.com/office/drawing/2014/main" id="{5ADC7A78-A125-3CE1-4008-C6A665302ABE}"/>
              </a:ext>
            </a:extLst>
          </p:cNvPr>
          <p:cNvCxnSpPr>
            <a:cxnSpLocks/>
          </p:cNvCxnSpPr>
          <p:nvPr/>
        </p:nvCxnSpPr>
        <p:spPr>
          <a:xfrm>
            <a:off x="5345906" y="4367213"/>
            <a:ext cx="0" cy="2351087"/>
          </a:xfrm>
          <a:prstGeom prst="line">
            <a:avLst/>
          </a:prstGeom>
          <a:ln w="57150">
            <a:solidFill>
              <a:srgbClr val="37AC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01F7A95E-E40E-0DE6-E584-6B12DDF99F37}"/>
              </a:ext>
            </a:extLst>
          </p:cNvPr>
          <p:cNvCxnSpPr>
            <a:cxnSpLocks/>
          </p:cNvCxnSpPr>
          <p:nvPr/>
        </p:nvCxnSpPr>
        <p:spPr>
          <a:xfrm flipV="1">
            <a:off x="6057900" y="0"/>
            <a:ext cx="4633913" cy="3359150"/>
          </a:xfrm>
          <a:prstGeom prst="line">
            <a:avLst/>
          </a:prstGeom>
          <a:ln w="57150">
            <a:solidFill>
              <a:srgbClr val="37AC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3A85EAAF-2367-62E3-E5BD-A870EB512699}"/>
              </a:ext>
            </a:extLst>
          </p:cNvPr>
          <p:cNvCxnSpPr>
            <a:cxnSpLocks/>
          </p:cNvCxnSpPr>
          <p:nvPr/>
        </p:nvCxnSpPr>
        <p:spPr>
          <a:xfrm flipH="1" flipV="1">
            <a:off x="0" y="0"/>
            <a:ext cx="4657725" cy="3376613"/>
          </a:xfrm>
          <a:prstGeom prst="line">
            <a:avLst/>
          </a:prstGeom>
          <a:ln w="57150">
            <a:solidFill>
              <a:srgbClr val="37AC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lipse 6">
            <a:extLst>
              <a:ext uri="{FF2B5EF4-FFF2-40B4-BE49-F238E27FC236}">
                <a16:creationId xmlns:a16="http://schemas.microsoft.com/office/drawing/2014/main" id="{21DF8254-D250-1F47-839F-AB16982BFC23}"/>
              </a:ext>
            </a:extLst>
          </p:cNvPr>
          <p:cNvSpPr/>
          <p:nvPr/>
        </p:nvSpPr>
        <p:spPr>
          <a:xfrm>
            <a:off x="4226434" y="3165462"/>
            <a:ext cx="2236363" cy="1296195"/>
          </a:xfrm>
          <a:prstGeom prst="ellipse">
            <a:avLst/>
          </a:prstGeom>
          <a:solidFill>
            <a:srgbClr val="FF7300"/>
          </a:solidFill>
          <a:ln>
            <a:solidFill>
              <a:srgbClr val="FF73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Fredoka" pitchFamily="2" charset="-79"/>
              <a:cs typeface="Fredoka" pitchFamily="2" charset="-79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F4FB30AF-E23D-63CF-49B2-603BAB7C4003}"/>
              </a:ext>
            </a:extLst>
          </p:cNvPr>
          <p:cNvSpPr txBox="1"/>
          <p:nvPr/>
        </p:nvSpPr>
        <p:spPr>
          <a:xfrm>
            <a:off x="4554523" y="3572533"/>
            <a:ext cx="1580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latin typeface="Fredoka" pitchFamily="2" charset="-79"/>
                <a:cs typeface="Fredoka" pitchFamily="2" charset="-79"/>
              </a:rPr>
              <a:t>Ganztag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C9B9019-5AC9-2C2C-B501-D450204C1890}"/>
              </a:ext>
            </a:extLst>
          </p:cNvPr>
          <p:cNvSpPr txBox="1"/>
          <p:nvPr/>
        </p:nvSpPr>
        <p:spPr>
          <a:xfrm rot="20695914">
            <a:off x="5423298" y="4506968"/>
            <a:ext cx="138821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latin typeface="Fredoka" pitchFamily="2" charset="-79"/>
                <a:cs typeface="Fredoka" pitchFamily="2" charset="-79"/>
              </a:rPr>
              <a:t>1) Was funktioniert im Ganztag gut?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83AF53E-516D-8F27-4551-747883BF1DAA}"/>
              </a:ext>
            </a:extLst>
          </p:cNvPr>
          <p:cNvSpPr txBox="1"/>
          <p:nvPr/>
        </p:nvSpPr>
        <p:spPr>
          <a:xfrm rot="15492132">
            <a:off x="6328292" y="3293536"/>
            <a:ext cx="130354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latin typeface="Fredoka" pitchFamily="2" charset="-79"/>
                <a:cs typeface="Fredoka" pitchFamily="2" charset="-79"/>
              </a:rPr>
              <a:t>2) Was funktioniert im Ganztag weniger gut?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15CA770-3E41-32B6-ECB7-F20CF523B57E}"/>
              </a:ext>
            </a:extLst>
          </p:cNvPr>
          <p:cNvSpPr txBox="1"/>
          <p:nvPr/>
        </p:nvSpPr>
        <p:spPr>
          <a:xfrm rot="10800000">
            <a:off x="4190785" y="2708140"/>
            <a:ext cx="230766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latin typeface="Fredoka" pitchFamily="2" charset="-79"/>
                <a:cs typeface="Fredoka" pitchFamily="2" charset="-79"/>
              </a:rPr>
              <a:t>Was würden Sie sich wünschen?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F2E23F67-78BE-3354-91D0-F83EA5E9E058}"/>
              </a:ext>
            </a:extLst>
          </p:cNvPr>
          <p:cNvSpPr txBox="1"/>
          <p:nvPr/>
        </p:nvSpPr>
        <p:spPr>
          <a:xfrm rot="5979779">
            <a:off x="3090372" y="3139649"/>
            <a:ext cx="1364377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latin typeface="Fredoka" pitchFamily="2" charset="-79"/>
                <a:cs typeface="Fredoka" pitchFamily="2" charset="-79"/>
              </a:rPr>
              <a:t>1) Welche Rolle spielen Daten und Digitalisierung im Ganztag an Ihrer Schule?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2A1B4109-48B7-E60F-D250-109DF641FD01}"/>
              </a:ext>
            </a:extLst>
          </p:cNvPr>
          <p:cNvSpPr txBox="1"/>
          <p:nvPr/>
        </p:nvSpPr>
        <p:spPr>
          <a:xfrm rot="948765">
            <a:off x="3784669" y="4428568"/>
            <a:ext cx="163776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latin typeface="Fredoka" pitchFamily="2" charset="-79"/>
                <a:cs typeface="Fredoka" pitchFamily="2" charset="-79"/>
              </a:rPr>
              <a:t>2) Wer nutzt welche Daten zu welchem Zweck?</a:t>
            </a:r>
          </a:p>
        </p:txBody>
      </p: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CCE00A0D-4F69-3AF1-984B-F5F8249DC7E8}"/>
              </a:ext>
            </a:extLst>
          </p:cNvPr>
          <p:cNvCxnSpPr>
            <a:cxnSpLocks/>
          </p:cNvCxnSpPr>
          <p:nvPr/>
        </p:nvCxnSpPr>
        <p:spPr>
          <a:xfrm>
            <a:off x="6431846" y="4010668"/>
            <a:ext cx="905140" cy="418459"/>
          </a:xfrm>
          <a:prstGeom prst="line">
            <a:avLst/>
          </a:prstGeom>
          <a:ln w="28575">
            <a:solidFill>
              <a:srgbClr val="37ACE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5F2E4F9C-B301-B243-87CC-CDB798800D25}"/>
              </a:ext>
            </a:extLst>
          </p:cNvPr>
          <p:cNvCxnSpPr>
            <a:cxnSpLocks/>
          </p:cNvCxnSpPr>
          <p:nvPr/>
        </p:nvCxnSpPr>
        <p:spPr>
          <a:xfrm flipH="1">
            <a:off x="3426983" y="4010668"/>
            <a:ext cx="823751" cy="450989"/>
          </a:xfrm>
          <a:prstGeom prst="line">
            <a:avLst/>
          </a:prstGeom>
          <a:ln w="28575">
            <a:solidFill>
              <a:srgbClr val="37ACE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3311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CAD4C-86BE-7E9B-A698-94C1F074A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94F61FEE-E566-DD58-7E24-EF6DC6E7E37A}"/>
              </a:ext>
            </a:extLst>
          </p:cNvPr>
          <p:cNvSpPr txBox="1"/>
          <p:nvPr/>
        </p:nvSpPr>
        <p:spPr>
          <a:xfrm>
            <a:off x="191770" y="7174470"/>
            <a:ext cx="5309869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Jana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Schlöpker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Nicol Sperling, Prof. Dr. Sonja Nonte, Dr. Barbara Zschiesche, Tina von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Dapper-Saalfels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Prof. Dr. Julia Gerick, Britt Seiler.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3FC3EE45-52CB-9617-9890-9E3DE20F18B2}"/>
              </a:ext>
            </a:extLst>
          </p:cNvPr>
          <p:cNvSpPr/>
          <p:nvPr/>
        </p:nvSpPr>
        <p:spPr>
          <a:xfrm>
            <a:off x="3101141" y="2371296"/>
            <a:ext cx="4549038" cy="2817078"/>
          </a:xfrm>
          <a:prstGeom prst="ellipse">
            <a:avLst/>
          </a:prstGeom>
          <a:solidFill>
            <a:srgbClr val="37ACE2">
              <a:alpha val="21961"/>
            </a:srgbClr>
          </a:solidFill>
          <a:ln>
            <a:solidFill>
              <a:srgbClr val="37ACE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atin typeface="Fredoka" pitchFamily="2" charset="-79"/>
              <a:cs typeface="Fredoka" pitchFamily="2" charset="-79"/>
            </a:endParaRPr>
          </a:p>
        </p:txBody>
      </p:sp>
      <p:cxnSp>
        <p:nvCxnSpPr>
          <p:cNvPr id="4" name="Gerader Verbinder 3">
            <a:extLst>
              <a:ext uri="{FF2B5EF4-FFF2-40B4-BE49-F238E27FC236}">
                <a16:creationId xmlns:a16="http://schemas.microsoft.com/office/drawing/2014/main" id="{EDB74EBC-26CE-D515-07DE-E561C3BCB104}"/>
              </a:ext>
            </a:extLst>
          </p:cNvPr>
          <p:cNvCxnSpPr>
            <a:cxnSpLocks/>
          </p:cNvCxnSpPr>
          <p:nvPr/>
        </p:nvCxnSpPr>
        <p:spPr>
          <a:xfrm>
            <a:off x="5345906" y="4367213"/>
            <a:ext cx="0" cy="2335212"/>
          </a:xfrm>
          <a:prstGeom prst="line">
            <a:avLst/>
          </a:prstGeom>
          <a:ln w="57150">
            <a:solidFill>
              <a:srgbClr val="37AC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25568994-2240-E288-DB3D-66A1E371F0EF}"/>
              </a:ext>
            </a:extLst>
          </p:cNvPr>
          <p:cNvCxnSpPr>
            <a:cxnSpLocks/>
          </p:cNvCxnSpPr>
          <p:nvPr/>
        </p:nvCxnSpPr>
        <p:spPr>
          <a:xfrm flipV="1">
            <a:off x="6057900" y="0"/>
            <a:ext cx="4633913" cy="3359150"/>
          </a:xfrm>
          <a:prstGeom prst="line">
            <a:avLst/>
          </a:prstGeom>
          <a:ln w="57150">
            <a:solidFill>
              <a:srgbClr val="37AC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9ED1BE76-141E-0E29-83D9-0A64BC6E67A8}"/>
              </a:ext>
            </a:extLst>
          </p:cNvPr>
          <p:cNvCxnSpPr>
            <a:cxnSpLocks/>
          </p:cNvCxnSpPr>
          <p:nvPr/>
        </p:nvCxnSpPr>
        <p:spPr>
          <a:xfrm flipH="1" flipV="1">
            <a:off x="0" y="0"/>
            <a:ext cx="4657725" cy="3376613"/>
          </a:xfrm>
          <a:prstGeom prst="line">
            <a:avLst/>
          </a:prstGeom>
          <a:ln w="57150">
            <a:solidFill>
              <a:srgbClr val="37AC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lipse 8">
            <a:extLst>
              <a:ext uri="{FF2B5EF4-FFF2-40B4-BE49-F238E27FC236}">
                <a16:creationId xmlns:a16="http://schemas.microsoft.com/office/drawing/2014/main" id="{AB38E7A3-AAAE-D57E-2358-AB14FD048180}"/>
              </a:ext>
            </a:extLst>
          </p:cNvPr>
          <p:cNvSpPr/>
          <p:nvPr/>
        </p:nvSpPr>
        <p:spPr>
          <a:xfrm>
            <a:off x="4226434" y="3165462"/>
            <a:ext cx="2236363" cy="1296195"/>
          </a:xfrm>
          <a:prstGeom prst="ellipse">
            <a:avLst/>
          </a:prstGeom>
          <a:solidFill>
            <a:srgbClr val="FF7300"/>
          </a:solidFill>
          <a:ln>
            <a:solidFill>
              <a:srgbClr val="FF73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Fredoka" pitchFamily="2" charset="-79"/>
              <a:cs typeface="Fredoka" pitchFamily="2" charset="-79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4442B98-7EA8-CAA7-3D4E-DF0E97AB500F}"/>
              </a:ext>
            </a:extLst>
          </p:cNvPr>
          <p:cNvSpPr txBox="1"/>
          <p:nvPr/>
        </p:nvSpPr>
        <p:spPr>
          <a:xfrm>
            <a:off x="4394619" y="3364336"/>
            <a:ext cx="19740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latin typeface="Fredoka" pitchFamily="2" charset="-79"/>
                <a:cs typeface="Fredoka" pitchFamily="2" charset="-79"/>
              </a:rPr>
              <a:t>Schul- </a:t>
            </a:r>
            <a:r>
              <a:rPr lang="de-DE" sz="2400" dirty="0" err="1">
                <a:latin typeface="Fredoka" pitchFamily="2" charset="-79"/>
                <a:cs typeface="Fredoka" pitchFamily="2" charset="-79"/>
              </a:rPr>
              <a:t>entwicklung</a:t>
            </a:r>
            <a:endParaRPr lang="de-DE" sz="2400" dirty="0">
              <a:latin typeface="Fredoka" pitchFamily="2" charset="-79"/>
              <a:cs typeface="Fredoka" pitchFamily="2" charset="-79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AA85C11-850A-8B85-3108-F075AA1C5CBC}"/>
              </a:ext>
            </a:extLst>
          </p:cNvPr>
          <p:cNvSpPr txBox="1"/>
          <p:nvPr/>
        </p:nvSpPr>
        <p:spPr>
          <a:xfrm rot="20695914">
            <a:off x="5423298" y="4506968"/>
            <a:ext cx="138821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latin typeface="Fredoka" pitchFamily="2" charset="-79"/>
                <a:cs typeface="Fredoka" pitchFamily="2" charset="-79"/>
              </a:rPr>
              <a:t>1) Was funktioniert gut?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E6531B1E-C82D-308E-5F55-19F4345F1D5D}"/>
              </a:ext>
            </a:extLst>
          </p:cNvPr>
          <p:cNvSpPr txBox="1"/>
          <p:nvPr/>
        </p:nvSpPr>
        <p:spPr>
          <a:xfrm rot="15492132">
            <a:off x="6328292" y="3370480"/>
            <a:ext cx="130354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latin typeface="Fredoka" pitchFamily="2" charset="-79"/>
                <a:cs typeface="Fredoka" pitchFamily="2" charset="-79"/>
              </a:rPr>
              <a:t>2) Was funktioniert weniger gut?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EB852D4-8021-68F1-340F-51E009366CF7}"/>
              </a:ext>
            </a:extLst>
          </p:cNvPr>
          <p:cNvSpPr txBox="1"/>
          <p:nvPr/>
        </p:nvSpPr>
        <p:spPr>
          <a:xfrm rot="10800000">
            <a:off x="4190785" y="2708140"/>
            <a:ext cx="230766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latin typeface="Fredoka" pitchFamily="2" charset="-79"/>
                <a:cs typeface="Fredoka" pitchFamily="2" charset="-79"/>
              </a:rPr>
              <a:t>Was würden Sie sich wünschen?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95286B3-DE12-E7A3-7F82-D21E3D9A23A5}"/>
              </a:ext>
            </a:extLst>
          </p:cNvPr>
          <p:cNvSpPr txBox="1"/>
          <p:nvPr/>
        </p:nvSpPr>
        <p:spPr>
          <a:xfrm rot="5979779">
            <a:off x="3090372" y="3139649"/>
            <a:ext cx="1364377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latin typeface="Fredoka" pitchFamily="2" charset="-79"/>
                <a:cs typeface="Fredoka" pitchFamily="2" charset="-79"/>
              </a:rPr>
              <a:t>1) Welche Rolle spielen Daten und Digitalisierung im Rahmen der Schulentwicklung?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7042AD91-EC90-D6D5-F343-DBB5401E0C38}"/>
              </a:ext>
            </a:extLst>
          </p:cNvPr>
          <p:cNvSpPr txBox="1"/>
          <p:nvPr/>
        </p:nvSpPr>
        <p:spPr>
          <a:xfrm rot="948765">
            <a:off x="3784669" y="4428568"/>
            <a:ext cx="163776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latin typeface="Fredoka" pitchFamily="2" charset="-79"/>
                <a:cs typeface="Fredoka" pitchFamily="2" charset="-79"/>
              </a:rPr>
              <a:t>2) Wer nutzt welche Daten zu welchem Zweck?</a:t>
            </a: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7E746B34-E9C2-20A7-1510-941AEF83388B}"/>
              </a:ext>
            </a:extLst>
          </p:cNvPr>
          <p:cNvCxnSpPr>
            <a:cxnSpLocks/>
          </p:cNvCxnSpPr>
          <p:nvPr/>
        </p:nvCxnSpPr>
        <p:spPr>
          <a:xfrm>
            <a:off x="6431846" y="4010668"/>
            <a:ext cx="905140" cy="418459"/>
          </a:xfrm>
          <a:prstGeom prst="line">
            <a:avLst/>
          </a:prstGeom>
          <a:ln w="28575">
            <a:solidFill>
              <a:srgbClr val="37ACE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809E6550-D52B-DE9A-5E16-94D512E1CABA}"/>
              </a:ext>
            </a:extLst>
          </p:cNvPr>
          <p:cNvCxnSpPr>
            <a:cxnSpLocks/>
          </p:cNvCxnSpPr>
          <p:nvPr/>
        </p:nvCxnSpPr>
        <p:spPr>
          <a:xfrm flipH="1">
            <a:off x="3426983" y="4010668"/>
            <a:ext cx="823751" cy="450989"/>
          </a:xfrm>
          <a:prstGeom prst="line">
            <a:avLst/>
          </a:prstGeom>
          <a:ln w="28575">
            <a:solidFill>
              <a:srgbClr val="37ACE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1329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BF913-E067-2545-FA01-09EB0CF08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0DE0ADD1-E4FE-7D54-26FB-04C51C639CCC}"/>
              </a:ext>
            </a:extLst>
          </p:cNvPr>
          <p:cNvSpPr txBox="1"/>
          <p:nvPr/>
        </p:nvSpPr>
        <p:spPr>
          <a:xfrm>
            <a:off x="191770" y="7174470"/>
            <a:ext cx="5309869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Jana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Schlöpker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Nicol Sperling, Prof. Dr. Sonja Nonte, Dr. Barbara Zschiesche, Tina von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Dapper-Saalfels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Prof. Dr. Julia Gerick, Britt Seiler.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52EAB03F-7E42-A207-F017-886B701B8E8A}"/>
              </a:ext>
            </a:extLst>
          </p:cNvPr>
          <p:cNvSpPr/>
          <p:nvPr/>
        </p:nvSpPr>
        <p:spPr>
          <a:xfrm>
            <a:off x="3101141" y="2371296"/>
            <a:ext cx="4549038" cy="2817078"/>
          </a:xfrm>
          <a:prstGeom prst="ellipse">
            <a:avLst/>
          </a:prstGeom>
          <a:solidFill>
            <a:srgbClr val="37ACE2">
              <a:alpha val="21961"/>
            </a:srgbClr>
          </a:solidFill>
          <a:ln>
            <a:solidFill>
              <a:srgbClr val="37ACE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4" name="Gerader Verbinder 3">
            <a:extLst>
              <a:ext uri="{FF2B5EF4-FFF2-40B4-BE49-F238E27FC236}">
                <a16:creationId xmlns:a16="http://schemas.microsoft.com/office/drawing/2014/main" id="{9A90F09A-584F-8C28-DBEC-75096835CF27}"/>
              </a:ext>
            </a:extLst>
          </p:cNvPr>
          <p:cNvCxnSpPr>
            <a:cxnSpLocks/>
          </p:cNvCxnSpPr>
          <p:nvPr/>
        </p:nvCxnSpPr>
        <p:spPr>
          <a:xfrm>
            <a:off x="5345906" y="4367213"/>
            <a:ext cx="0" cy="2354262"/>
          </a:xfrm>
          <a:prstGeom prst="line">
            <a:avLst/>
          </a:prstGeom>
          <a:ln w="57150">
            <a:solidFill>
              <a:srgbClr val="37AC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D976C0D1-26D8-DF22-BB22-99132ED3A4E0}"/>
              </a:ext>
            </a:extLst>
          </p:cNvPr>
          <p:cNvCxnSpPr>
            <a:cxnSpLocks/>
          </p:cNvCxnSpPr>
          <p:nvPr/>
        </p:nvCxnSpPr>
        <p:spPr>
          <a:xfrm flipV="1">
            <a:off x="6057900" y="0"/>
            <a:ext cx="4633913" cy="3359150"/>
          </a:xfrm>
          <a:prstGeom prst="line">
            <a:avLst/>
          </a:prstGeom>
          <a:ln w="57150">
            <a:solidFill>
              <a:srgbClr val="37AC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28250661-ED80-105F-0159-57CD24DA0D13}"/>
              </a:ext>
            </a:extLst>
          </p:cNvPr>
          <p:cNvCxnSpPr>
            <a:cxnSpLocks/>
          </p:cNvCxnSpPr>
          <p:nvPr/>
        </p:nvCxnSpPr>
        <p:spPr>
          <a:xfrm flipH="1" flipV="1">
            <a:off x="0" y="0"/>
            <a:ext cx="4657725" cy="3376613"/>
          </a:xfrm>
          <a:prstGeom prst="line">
            <a:avLst/>
          </a:prstGeom>
          <a:ln w="57150">
            <a:solidFill>
              <a:srgbClr val="37AC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lipse 6">
            <a:extLst>
              <a:ext uri="{FF2B5EF4-FFF2-40B4-BE49-F238E27FC236}">
                <a16:creationId xmlns:a16="http://schemas.microsoft.com/office/drawing/2014/main" id="{F209C953-DB08-89BE-E25D-D209F08F2068}"/>
              </a:ext>
            </a:extLst>
          </p:cNvPr>
          <p:cNvSpPr/>
          <p:nvPr/>
        </p:nvSpPr>
        <p:spPr>
          <a:xfrm>
            <a:off x="4226434" y="3165462"/>
            <a:ext cx="2236363" cy="1296195"/>
          </a:xfrm>
          <a:prstGeom prst="ellipse">
            <a:avLst/>
          </a:prstGeom>
          <a:solidFill>
            <a:srgbClr val="FF7300"/>
          </a:solidFill>
          <a:ln>
            <a:solidFill>
              <a:srgbClr val="FF73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FCFA9FE1-C698-C667-6461-9BAE20BC0154}"/>
              </a:ext>
            </a:extLst>
          </p:cNvPr>
          <p:cNvCxnSpPr>
            <a:cxnSpLocks/>
          </p:cNvCxnSpPr>
          <p:nvPr/>
        </p:nvCxnSpPr>
        <p:spPr>
          <a:xfrm>
            <a:off x="6431846" y="4010668"/>
            <a:ext cx="905140" cy="418459"/>
          </a:xfrm>
          <a:prstGeom prst="line">
            <a:avLst/>
          </a:prstGeom>
          <a:ln w="28575">
            <a:solidFill>
              <a:srgbClr val="37ACE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0E3F2859-26B1-176F-4406-812F32FEA7B1}"/>
              </a:ext>
            </a:extLst>
          </p:cNvPr>
          <p:cNvCxnSpPr>
            <a:cxnSpLocks/>
          </p:cNvCxnSpPr>
          <p:nvPr/>
        </p:nvCxnSpPr>
        <p:spPr>
          <a:xfrm flipH="1">
            <a:off x="3426983" y="4010668"/>
            <a:ext cx="823751" cy="450989"/>
          </a:xfrm>
          <a:prstGeom prst="line">
            <a:avLst/>
          </a:prstGeom>
          <a:ln w="28575">
            <a:solidFill>
              <a:srgbClr val="37ACE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43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7D510-6A0E-3D24-D75B-96594F00A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A9EBABB2-6231-B5A3-CDE6-5F7E4DAEC7D4}"/>
              </a:ext>
            </a:extLst>
          </p:cNvPr>
          <p:cNvSpPr txBox="1"/>
          <p:nvPr/>
        </p:nvSpPr>
        <p:spPr>
          <a:xfrm>
            <a:off x="191770" y="7174470"/>
            <a:ext cx="5309869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Jana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Schlöpker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Nicol Sperling, Prof. Dr. Sonja Nonte, Dr. Barbara Zschiesche, Tina von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Dapper-Saalfels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Prof. Dr. Julia Gerick, Britt Seiler.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3CF77713-9F8C-B64A-F136-B0A9328165CD}"/>
              </a:ext>
            </a:extLst>
          </p:cNvPr>
          <p:cNvSpPr/>
          <p:nvPr/>
        </p:nvSpPr>
        <p:spPr>
          <a:xfrm>
            <a:off x="3101141" y="2371296"/>
            <a:ext cx="4549038" cy="2817078"/>
          </a:xfrm>
          <a:prstGeom prst="ellipse">
            <a:avLst/>
          </a:prstGeom>
          <a:solidFill>
            <a:srgbClr val="37ACE2">
              <a:alpha val="21961"/>
            </a:srgbClr>
          </a:solidFill>
          <a:ln>
            <a:solidFill>
              <a:srgbClr val="37ACE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4" name="Gerader Verbinder 3">
            <a:extLst>
              <a:ext uri="{FF2B5EF4-FFF2-40B4-BE49-F238E27FC236}">
                <a16:creationId xmlns:a16="http://schemas.microsoft.com/office/drawing/2014/main" id="{1EFF9EEF-0251-07F6-B163-5B33A51ACCFE}"/>
              </a:ext>
            </a:extLst>
          </p:cNvPr>
          <p:cNvCxnSpPr>
            <a:cxnSpLocks/>
          </p:cNvCxnSpPr>
          <p:nvPr/>
        </p:nvCxnSpPr>
        <p:spPr>
          <a:xfrm>
            <a:off x="5345906" y="4367213"/>
            <a:ext cx="0" cy="2341562"/>
          </a:xfrm>
          <a:prstGeom prst="line">
            <a:avLst/>
          </a:prstGeom>
          <a:ln w="57150">
            <a:solidFill>
              <a:srgbClr val="37AC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3B8D5D0F-F1AA-B3AB-B073-69CC13098F37}"/>
              </a:ext>
            </a:extLst>
          </p:cNvPr>
          <p:cNvCxnSpPr>
            <a:cxnSpLocks/>
          </p:cNvCxnSpPr>
          <p:nvPr/>
        </p:nvCxnSpPr>
        <p:spPr>
          <a:xfrm flipV="1">
            <a:off x="6057900" y="0"/>
            <a:ext cx="4633913" cy="3359150"/>
          </a:xfrm>
          <a:prstGeom prst="line">
            <a:avLst/>
          </a:prstGeom>
          <a:ln w="57150">
            <a:solidFill>
              <a:srgbClr val="37AC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C7AFD93F-8F72-356A-032A-B582562F0E14}"/>
              </a:ext>
            </a:extLst>
          </p:cNvPr>
          <p:cNvCxnSpPr>
            <a:cxnSpLocks/>
          </p:cNvCxnSpPr>
          <p:nvPr/>
        </p:nvCxnSpPr>
        <p:spPr>
          <a:xfrm flipH="1" flipV="1">
            <a:off x="0" y="0"/>
            <a:ext cx="4657725" cy="3376613"/>
          </a:xfrm>
          <a:prstGeom prst="line">
            <a:avLst/>
          </a:prstGeom>
          <a:ln w="57150">
            <a:solidFill>
              <a:srgbClr val="37AC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lipse 6">
            <a:extLst>
              <a:ext uri="{FF2B5EF4-FFF2-40B4-BE49-F238E27FC236}">
                <a16:creationId xmlns:a16="http://schemas.microsoft.com/office/drawing/2014/main" id="{5553AA95-8D3B-23CC-69A3-6DDA37216952}"/>
              </a:ext>
            </a:extLst>
          </p:cNvPr>
          <p:cNvSpPr/>
          <p:nvPr/>
        </p:nvSpPr>
        <p:spPr>
          <a:xfrm>
            <a:off x="4226434" y="3165462"/>
            <a:ext cx="2236363" cy="1296195"/>
          </a:xfrm>
          <a:prstGeom prst="ellipse">
            <a:avLst/>
          </a:prstGeom>
          <a:solidFill>
            <a:srgbClr val="FF7300"/>
          </a:solidFill>
          <a:ln>
            <a:solidFill>
              <a:srgbClr val="FF73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2206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378</Words>
  <Application>Microsoft Office PowerPoint</Application>
  <PresentationFormat>Benutzerdefiniert</PresentationFormat>
  <Paragraphs>30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Fredoka</vt:lpstr>
      <vt:lpstr>Fredoka bold</vt:lpstr>
      <vt:lpstr>Fredoka Light</vt:lpstr>
      <vt:lpstr>Fredoka regular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Bernd Stratmann</dc:creator>
  <cp:lastModifiedBy>Nicol Sperling</cp:lastModifiedBy>
  <cp:revision>22</cp:revision>
  <dcterms:created xsi:type="dcterms:W3CDTF">2025-06-20T14:58:55Z</dcterms:created>
  <dcterms:modified xsi:type="dcterms:W3CDTF">2026-03-09T16:20:38Z</dcterms:modified>
</cp:coreProperties>
</file>