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0_0.xml" ContentType="application/vnd.ms-powerpoint.comments+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01" r:id="rId3"/>
    <p:sldId id="258" r:id="rId4"/>
    <p:sldId id="296" r:id="rId5"/>
    <p:sldId id="259" r:id="rId6"/>
    <p:sldId id="260" r:id="rId7"/>
    <p:sldId id="261" r:id="rId8"/>
    <p:sldId id="262" r:id="rId9"/>
    <p:sldId id="263" r:id="rId10"/>
    <p:sldId id="264" r:id="rId11"/>
    <p:sldId id="265" r:id="rId12"/>
    <p:sldId id="266" r:id="rId13"/>
    <p:sldId id="267" r:id="rId14"/>
    <p:sldId id="302" r:id="rId15"/>
    <p:sldId id="268" r:id="rId16"/>
    <p:sldId id="269" r:id="rId17"/>
    <p:sldId id="303" r:id="rId18"/>
    <p:sldId id="270" r:id="rId19"/>
    <p:sldId id="271" r:id="rId20"/>
    <p:sldId id="273" r:id="rId21"/>
    <p:sldId id="272" r:id="rId22"/>
    <p:sldId id="291" r:id="rId23"/>
  </p:sldIdLst>
  <p:sldSz cx="12192000" cy="6858000"/>
  <p:notesSz cx="6858000" cy="9144000"/>
  <p:defaultTextStyle>
    <a:def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1pPr>
    <a:lvl2pPr marL="0" marR="0" indent="457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2pPr>
    <a:lvl3pPr marL="0" marR="0" indent="914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3pPr>
    <a:lvl4pPr marL="0" marR="0" indent="1371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4pPr>
    <a:lvl5pPr marL="0" marR="0" indent="18288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5pPr>
    <a:lvl6pPr marL="0" marR="0" indent="22860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6pPr>
    <a:lvl7pPr marL="0" marR="0" indent="27432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7pPr>
    <a:lvl8pPr marL="0" marR="0" indent="32004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8pPr>
    <a:lvl9pPr marL="0" marR="0" indent="3657600" algn="l" defTabSz="914400" rtl="0">
      <a:lnSpc>
        <a:spcPct val="100000"/>
      </a:lnSpc>
      <a:spcBef>
        <a:spcPts val="0"/>
      </a:spcBef>
      <a:spcAft>
        <a:spcPts val="0"/>
      </a:spcAft>
      <a:buClrTx/>
      <a:buSzTx/>
      <a:buFontTx/>
      <a:buNone/>
      <a:defRPr sz="1800" b="0" i="0" u="none" strike="noStrike" cap="none" spc="0">
        <a:ln>
          <a:noFill/>
        </a:ln>
        <a:solidFill>
          <a:srgbClr val="000000"/>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5C3808-7A9E-D603-5404-E759DF52D1C1}" name="Marleen Eggers" initials="ME" userId="8648cee4f545b2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C"/>
    <a:srgbClr val="4A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29F11-92E6-45A2-84AB-75ACEF3E7BA2}" v="340" dt="2026-03-11T13:13:41.167"/>
  </p1510:revLst>
</p1510:revInfo>
</file>

<file path=ppt/tableStyles.xml><?xml version="1.0" encoding="utf-8"?>
<a:tblStyleLst xmlns:a="http://schemas.openxmlformats.org/drawingml/2006/main" def="{5940675A-B579-460E-94D1-54222C63F5DA}">
  <a:tblStyle styleId="{5940675A-B579-460E-94D1-54222C63F5DA}" styleName="Keine Formatvorlage, Tabellenraster">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1" autoAdjust="0"/>
    <p:restoredTop sz="93741" autoAdjust="0"/>
  </p:normalViewPr>
  <p:slideViewPr>
    <p:cSldViewPr snapToGrid="0">
      <p:cViewPr varScale="1">
        <p:scale>
          <a:sx n="156" d="100"/>
          <a:sy n="156" d="100"/>
        </p:scale>
        <p:origin x="18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110_0.xml><?xml version="1.0" encoding="utf-8"?>
<p188:cmLst xmlns:a="http://schemas.openxmlformats.org/drawingml/2006/main" xmlns:r="http://schemas.openxmlformats.org/officeDocument/2006/relationships" xmlns:p188="http://schemas.microsoft.com/office/powerpoint/2018/8/main">
  <p188:cm id="{E209589C-3B42-4ED3-9A47-5A9816D981F2}" authorId="{985C3808-7A9E-D603-5404-E759DF52D1C1}" created="2026-05-11T13:55:49.570">
    <ac:txMkLst xmlns:ac="http://schemas.microsoft.com/office/drawing/2013/main/command">
      <pc:docMk xmlns:pc="http://schemas.microsoft.com/office/powerpoint/2013/main/command"/>
      <pc:sldMk xmlns:pc="http://schemas.microsoft.com/office/powerpoint/2013/main/command" cId="0" sldId="272"/>
      <ac:spMk id="758164647" creationId="{00000000-0000-0000-0000-000000000000}"/>
      <ac:txMk cp="62" len="13">
        <ac:context len="104" hash="2015964167"/>
      </ac:txMk>
    </ac:txMkLst>
    <p188:pos x="1841282" y="494474"/>
    <p188:txBody>
      <a:bodyPr/>
      <a:lstStyle/>
      <a:p>
        <a:r>
          <a:rPr lang="de-DE"/>
          <a:t>Gendern mit Doppelpunkt</a:t>
        </a:r>
      </a:p>
    </p188:txBody>
  </p188:cm>
  <p188:cm id="{23B16347-8159-4BBA-83CE-F2378DEC2ACC}" authorId="{985C3808-7A9E-D603-5404-E759DF52D1C1}" created="2026-05-13T09:04:17.952">
    <ac:txMkLst xmlns:ac="http://schemas.microsoft.com/office/drawing/2013/main/command">
      <pc:docMk xmlns:pc="http://schemas.microsoft.com/office/powerpoint/2013/main/command"/>
      <pc:sldMk xmlns:pc="http://schemas.microsoft.com/office/powerpoint/2013/main/command" cId="0" sldId="272"/>
      <ac:spMk id="2008949813" creationId="{00000000-0000-0000-0000-000000000000}"/>
      <ac:txMk cp="16" len="5">
        <ac:context len="25" hash="1546357611"/>
      </ac:txMk>
    </ac:txMkLst>
    <p188:pos x="1326524" y="299225"/>
    <p188:txBody>
      <a:bodyPr/>
      <a:lstStyle/>
      <a:p>
        <a:r>
          <a:rPr lang="de-DE"/>
          <a:t>Komma vor der Jahreszahl einfügen. Hinweis: Quelle ist nicht in Literaturverzeichnis (Folie 20) genannt.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7C6D3-892C-4FAD-BCEE-7193D5DF90C0}" type="doc">
      <dgm:prSet loTypeId="urn:microsoft.com/office/officeart/2005/8/layout/hProcess9#1" loCatId="process" qsTypeId="urn:microsoft.com/office/officeart/2005/8/quickstyle/simple1#1" qsCatId="simple" csTypeId="urn:microsoft.com/office/officeart/2005/8/colors/accent1_2" csCatId="accent1" phldr="1"/>
      <dgm:spPr bwMode="auto"/>
    </dgm:pt>
    <dgm:pt modelId="{0A924B24-41A5-4FAE-BC42-4D92FE57F899}">
      <dgm:prSet phldrT="[Text]" custT="1"/>
      <dgm:spPr bwMode="auto">
        <a:solidFill>
          <a:srgbClr val="AFE6FF"/>
        </a:solidFill>
      </dgm:spPr>
      <dgm:t>
        <a:bodyPr/>
        <a:lstStyle/>
        <a:p>
          <a:pPr>
            <a:defRPr/>
          </a:pPr>
          <a:r>
            <a:rPr lang="de-DE" sz="1600" dirty="0">
              <a:solidFill>
                <a:schemeClr val="tx1"/>
              </a:solidFill>
              <a:latin typeface="Kantumruy Pro"/>
              <a:cs typeface="Kantumruy Pro"/>
            </a:rPr>
            <a:t>Analysieren</a:t>
          </a:r>
          <a:endParaRPr lang="en-US" sz="1800" dirty="0">
            <a:solidFill>
              <a:schemeClr val="tx1"/>
            </a:solidFill>
            <a:latin typeface="Kantumruy Pro"/>
            <a:cs typeface="Kantumruy Pro"/>
          </a:endParaRPr>
        </a:p>
      </dgm:t>
    </dgm:pt>
    <dgm:pt modelId="{FCBC27AF-2C4D-4061-8BEE-0F51A6D6DBB6}" type="parTrans" cxnId="{C0A22C12-70E5-411C-B592-9A282B78B75C}">
      <dgm:prSet/>
      <dgm:spPr bwMode="auto"/>
      <dgm:t>
        <a:bodyPr/>
        <a:lstStyle/>
        <a:p>
          <a:pPr>
            <a:defRPr/>
          </a:pPr>
          <a:endParaRPr lang="en-US"/>
        </a:p>
      </dgm:t>
    </dgm:pt>
    <dgm:pt modelId="{1B321196-EDEA-42DA-8480-DBE27FD40CDD}" type="sibTrans" cxnId="{C0A22C12-70E5-411C-B592-9A282B78B75C}">
      <dgm:prSet/>
      <dgm:spPr bwMode="auto"/>
      <dgm:t>
        <a:bodyPr/>
        <a:lstStyle/>
        <a:p>
          <a:pPr>
            <a:defRPr/>
          </a:pPr>
          <a:endParaRPr lang="en-US"/>
        </a:p>
      </dgm:t>
    </dgm:pt>
    <dgm:pt modelId="{462A200E-7E72-4A63-85DC-0E7B55B7017D}">
      <dgm:prSet phldrT="[Text]" custT="1"/>
      <dgm:spPr bwMode="auto">
        <a:solidFill>
          <a:srgbClr val="AFE6FF"/>
        </a:solidFill>
      </dgm:spPr>
      <dgm:t>
        <a:bodyPr/>
        <a:lstStyle/>
        <a:p>
          <a:pPr>
            <a:defRPr/>
          </a:pPr>
          <a:r>
            <a:rPr lang="de-DE" sz="1600" dirty="0">
              <a:solidFill>
                <a:schemeClr val="tx1"/>
              </a:solidFill>
              <a:latin typeface="Kantumruy Pro"/>
              <a:cs typeface="Kantumruy Pro"/>
            </a:rPr>
            <a:t>Reflektieren</a:t>
          </a:r>
          <a:endParaRPr lang="en-US" sz="1600" dirty="0">
            <a:solidFill>
              <a:schemeClr val="tx1"/>
            </a:solidFill>
            <a:latin typeface="Kantumruy Pro"/>
            <a:cs typeface="Kantumruy Pro"/>
          </a:endParaRPr>
        </a:p>
      </dgm:t>
    </dgm:pt>
    <dgm:pt modelId="{7F63C5C9-CE41-4FEA-8FA9-FC889DA72639}" type="parTrans" cxnId="{B43D2785-EBD0-41C8-9F5C-9B634056CFBB}">
      <dgm:prSet/>
      <dgm:spPr bwMode="auto"/>
      <dgm:t>
        <a:bodyPr/>
        <a:lstStyle/>
        <a:p>
          <a:pPr>
            <a:defRPr/>
          </a:pPr>
          <a:endParaRPr lang="en-US"/>
        </a:p>
      </dgm:t>
    </dgm:pt>
    <dgm:pt modelId="{DDAA5DA1-E360-45EE-B6EC-EAE19C5D5A56}" type="sibTrans" cxnId="{B43D2785-EBD0-41C8-9F5C-9B634056CFBB}">
      <dgm:prSet/>
      <dgm:spPr bwMode="auto"/>
      <dgm:t>
        <a:bodyPr/>
        <a:lstStyle/>
        <a:p>
          <a:pPr>
            <a:defRPr/>
          </a:pPr>
          <a:endParaRPr lang="en-US"/>
        </a:p>
      </dgm:t>
    </dgm:pt>
    <dgm:pt modelId="{0FF5BE5A-3BF3-493F-9DE0-E4366EABFF29}">
      <dgm:prSet phldrT="[Text]" custT="1"/>
      <dgm:spPr bwMode="auto">
        <a:solidFill>
          <a:srgbClr val="C1ECFF"/>
        </a:solidFill>
      </dgm:spPr>
      <dgm:t>
        <a:bodyPr/>
        <a:lstStyle/>
        <a:p>
          <a:pPr>
            <a:defRPr/>
          </a:pPr>
          <a:r>
            <a:rPr lang="de-DE" sz="1600" dirty="0">
              <a:solidFill>
                <a:schemeClr val="tx1"/>
              </a:solidFill>
              <a:latin typeface="Kantumruy Pro"/>
              <a:cs typeface="Kantumruy Pro"/>
            </a:rPr>
            <a:t>Visionieren</a:t>
          </a:r>
          <a:endParaRPr lang="en-US" sz="1800" dirty="0">
            <a:solidFill>
              <a:schemeClr val="tx1"/>
            </a:solidFill>
            <a:latin typeface="Kantumruy Pro"/>
            <a:cs typeface="Kantumruy Pro"/>
          </a:endParaRPr>
        </a:p>
      </dgm:t>
    </dgm:pt>
    <dgm:pt modelId="{01CE9A15-FB7C-461D-B073-F8BF9F164989}" type="parTrans" cxnId="{A732FA89-3B55-4C2D-9F84-45BC59189BB1}">
      <dgm:prSet/>
      <dgm:spPr bwMode="auto"/>
      <dgm:t>
        <a:bodyPr/>
        <a:lstStyle/>
        <a:p>
          <a:pPr>
            <a:defRPr/>
          </a:pPr>
          <a:endParaRPr lang="en-US"/>
        </a:p>
      </dgm:t>
    </dgm:pt>
    <dgm:pt modelId="{1A70388F-7EE8-4983-8929-2C6AF4BE38A1}" type="sibTrans" cxnId="{A732FA89-3B55-4C2D-9F84-45BC59189BB1}">
      <dgm:prSet/>
      <dgm:spPr bwMode="auto"/>
      <dgm:t>
        <a:bodyPr/>
        <a:lstStyle/>
        <a:p>
          <a:pPr>
            <a:defRPr/>
          </a:pPr>
          <a:endParaRPr lang="en-US"/>
        </a:p>
      </dgm:t>
    </dgm:pt>
    <dgm:pt modelId="{1FC09668-6A3C-4B0D-9FDD-BBC979556476}" type="pres">
      <dgm:prSet presAssocID="{B417C6D3-892C-4FAD-BCEE-7193D5DF90C0}" presName="CompostProcess" presStyleCnt="0">
        <dgm:presLayoutVars>
          <dgm:dir/>
          <dgm:resizeHandles val="exact"/>
        </dgm:presLayoutVars>
      </dgm:prSet>
      <dgm:spPr bwMode="auto"/>
    </dgm:pt>
    <dgm:pt modelId="{67222A3E-D73A-4177-892B-A31FC936790D}" type="pres">
      <dgm:prSet presAssocID="{B417C6D3-892C-4FAD-BCEE-7193D5DF90C0}" presName="arrow" presStyleLbl="bgShp" presStyleIdx="0" presStyleCnt="1" custLinFactNeighborY="413"/>
      <dgm:spPr bwMode="auto">
        <a:solidFill>
          <a:srgbClr val="C1ECFF">
            <a:alpha val="50196"/>
          </a:srgbClr>
        </a:solidFill>
      </dgm:spPr>
    </dgm:pt>
    <dgm:pt modelId="{64488F49-55F7-45D0-B454-CA9CCA0C11EB}" type="pres">
      <dgm:prSet presAssocID="{B417C6D3-892C-4FAD-BCEE-7193D5DF90C0}" presName="linearProcess" presStyleCnt="0"/>
      <dgm:spPr bwMode="auto"/>
    </dgm:pt>
    <dgm:pt modelId="{CC391A0B-4C25-4FC8-85D1-F0A63A5E933C}" type="pres">
      <dgm:prSet presAssocID="{0A924B24-41A5-4FAE-BC42-4D92FE57F899}" presName="textNode" presStyleLbl="node1" presStyleIdx="0" presStyleCnt="3" custScaleX="128025">
        <dgm:presLayoutVars>
          <dgm:bulletEnabled val="1"/>
        </dgm:presLayoutVars>
      </dgm:prSet>
      <dgm:spPr bwMode="auto"/>
    </dgm:pt>
    <dgm:pt modelId="{152DFF15-C43F-42DC-8494-AAEFD39F73FB}" type="pres">
      <dgm:prSet presAssocID="{1B321196-EDEA-42DA-8480-DBE27FD40CDD}" presName="sibTrans" presStyleCnt="0"/>
      <dgm:spPr bwMode="auto"/>
    </dgm:pt>
    <dgm:pt modelId="{6A6F998E-7DF6-46F9-92A2-345EA763ACCE}" type="pres">
      <dgm:prSet presAssocID="{462A200E-7E72-4A63-85DC-0E7B55B7017D}" presName="textNode" presStyleLbl="node1" presStyleIdx="1" presStyleCnt="3" custScaleX="138675">
        <dgm:presLayoutVars>
          <dgm:bulletEnabled val="1"/>
        </dgm:presLayoutVars>
      </dgm:prSet>
      <dgm:spPr bwMode="auto"/>
    </dgm:pt>
    <dgm:pt modelId="{864BAABC-6D1D-41B6-856F-DA8CE97F76EF}" type="pres">
      <dgm:prSet presAssocID="{DDAA5DA1-E360-45EE-B6EC-EAE19C5D5A56}" presName="sibTrans" presStyleCnt="0"/>
      <dgm:spPr bwMode="auto"/>
    </dgm:pt>
    <dgm:pt modelId="{11BEF4F5-B2D2-4B3A-AE0D-360BF1A2CDB7}" type="pres">
      <dgm:prSet presAssocID="{0FF5BE5A-3BF3-493F-9DE0-E4366EABFF29}" presName="textNode" presStyleLbl="node1" presStyleIdx="2" presStyleCnt="3" custScaleX="127688">
        <dgm:presLayoutVars>
          <dgm:bulletEnabled val="1"/>
        </dgm:presLayoutVars>
      </dgm:prSet>
      <dgm:spPr bwMode="auto"/>
    </dgm:pt>
  </dgm:ptLst>
  <dgm:cxnLst>
    <dgm:cxn modelId="{C0A22C12-70E5-411C-B592-9A282B78B75C}" srcId="{B417C6D3-892C-4FAD-BCEE-7193D5DF90C0}" destId="{0A924B24-41A5-4FAE-BC42-4D92FE57F899}" srcOrd="0" destOrd="0" parTransId="{FCBC27AF-2C4D-4061-8BEE-0F51A6D6DBB6}" sibTransId="{1B321196-EDEA-42DA-8480-DBE27FD40CDD}"/>
    <dgm:cxn modelId="{99A4CD2E-FFE3-4A61-BBB7-F70008174B9E}" type="presOf" srcId="{0A924B24-41A5-4FAE-BC42-4D92FE57F899}" destId="{CC391A0B-4C25-4FC8-85D1-F0A63A5E933C}" srcOrd="0" destOrd="0" presId="urn:microsoft.com/office/officeart/2005/8/layout/hProcess9#1"/>
    <dgm:cxn modelId="{BC1CFF3D-D4AF-4729-AD6F-DEA1133DFF0B}" type="presOf" srcId="{0FF5BE5A-3BF3-493F-9DE0-E4366EABFF29}" destId="{11BEF4F5-B2D2-4B3A-AE0D-360BF1A2CDB7}" srcOrd="0" destOrd="0" presId="urn:microsoft.com/office/officeart/2005/8/layout/hProcess9#1"/>
    <dgm:cxn modelId="{0BA4127B-9D54-450B-BFFF-C98FD0D8A814}" type="presOf" srcId="{462A200E-7E72-4A63-85DC-0E7B55B7017D}" destId="{6A6F998E-7DF6-46F9-92A2-345EA763ACCE}" srcOrd="0" destOrd="0" presId="urn:microsoft.com/office/officeart/2005/8/layout/hProcess9#1"/>
    <dgm:cxn modelId="{B43D2785-EBD0-41C8-9F5C-9B634056CFBB}" srcId="{B417C6D3-892C-4FAD-BCEE-7193D5DF90C0}" destId="{462A200E-7E72-4A63-85DC-0E7B55B7017D}" srcOrd="1" destOrd="0" parTransId="{7F63C5C9-CE41-4FEA-8FA9-FC889DA72639}" sibTransId="{DDAA5DA1-E360-45EE-B6EC-EAE19C5D5A56}"/>
    <dgm:cxn modelId="{A732FA89-3B55-4C2D-9F84-45BC59189BB1}" srcId="{B417C6D3-892C-4FAD-BCEE-7193D5DF90C0}" destId="{0FF5BE5A-3BF3-493F-9DE0-E4366EABFF29}" srcOrd="2" destOrd="0" parTransId="{01CE9A15-FB7C-461D-B073-F8BF9F164989}" sibTransId="{1A70388F-7EE8-4983-8929-2C6AF4BE38A1}"/>
    <dgm:cxn modelId="{0DF20ADF-D51C-48BC-813A-C8524F4C450D}" type="presOf" srcId="{B417C6D3-892C-4FAD-BCEE-7193D5DF90C0}" destId="{1FC09668-6A3C-4B0D-9FDD-BBC979556476}" srcOrd="0" destOrd="0" presId="urn:microsoft.com/office/officeart/2005/8/layout/hProcess9#1"/>
    <dgm:cxn modelId="{EA3E0A12-E38B-4910-BD28-1FC9F56546F8}" type="presParOf" srcId="{1FC09668-6A3C-4B0D-9FDD-BBC979556476}" destId="{67222A3E-D73A-4177-892B-A31FC936790D}" srcOrd="0" destOrd="0" presId="urn:microsoft.com/office/officeart/2005/8/layout/hProcess9#1"/>
    <dgm:cxn modelId="{BE91AC9A-DCDE-46F7-B121-4506EBA4B345}" type="presParOf" srcId="{1FC09668-6A3C-4B0D-9FDD-BBC979556476}" destId="{64488F49-55F7-45D0-B454-CA9CCA0C11EB}" srcOrd="1" destOrd="0" presId="urn:microsoft.com/office/officeart/2005/8/layout/hProcess9#1"/>
    <dgm:cxn modelId="{606C1FA1-A2B3-4326-9B8A-D975D1E9EEE6}" type="presParOf" srcId="{64488F49-55F7-45D0-B454-CA9CCA0C11EB}" destId="{CC391A0B-4C25-4FC8-85D1-F0A63A5E933C}" srcOrd="0" destOrd="0" presId="urn:microsoft.com/office/officeart/2005/8/layout/hProcess9#1"/>
    <dgm:cxn modelId="{04B6B388-33A4-4D81-809B-833772918196}" type="presParOf" srcId="{64488F49-55F7-45D0-B454-CA9CCA0C11EB}" destId="{152DFF15-C43F-42DC-8494-AAEFD39F73FB}" srcOrd="1" destOrd="0" presId="urn:microsoft.com/office/officeart/2005/8/layout/hProcess9#1"/>
    <dgm:cxn modelId="{85C8CF22-4D64-4820-9742-EC3D36E37959}" type="presParOf" srcId="{64488F49-55F7-45D0-B454-CA9CCA0C11EB}" destId="{6A6F998E-7DF6-46F9-92A2-345EA763ACCE}" srcOrd="2" destOrd="0" presId="urn:microsoft.com/office/officeart/2005/8/layout/hProcess9#1"/>
    <dgm:cxn modelId="{40C8967B-97CD-4A5D-A35B-B72030BDC818}" type="presParOf" srcId="{64488F49-55F7-45D0-B454-CA9CCA0C11EB}" destId="{864BAABC-6D1D-41B6-856F-DA8CE97F76EF}" srcOrd="3" destOrd="0" presId="urn:microsoft.com/office/officeart/2005/8/layout/hProcess9#1"/>
    <dgm:cxn modelId="{A612A771-B943-44B1-A689-B075D91D1F81}" type="presParOf" srcId="{64488F49-55F7-45D0-B454-CA9CCA0C11EB}" destId="{11BEF4F5-B2D2-4B3A-AE0D-360BF1A2CDB7}" srcOrd="4"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22A3E-D73A-4177-892B-A31FC936790D}">
      <dsp:nvSpPr>
        <dsp:cNvPr id="0" name=""/>
        <dsp:cNvSpPr/>
      </dsp:nvSpPr>
      <dsp:spPr bwMode="auto">
        <a:xfrm>
          <a:off x="342599" y="0"/>
          <a:ext cx="3882789" cy="1860456"/>
        </a:xfrm>
        <a:prstGeom prst="rightArrow">
          <a:avLst/>
        </a:prstGeom>
        <a:solidFill>
          <a:srgbClr val="C1ECFF">
            <a:alpha val="50196"/>
          </a:srgbClr>
        </a:solidFill>
        <a:ln>
          <a:noFill/>
        </a:ln>
        <a:effectLst/>
      </dsp:spPr>
      <dsp:style>
        <a:lnRef idx="0">
          <a:srgbClr val="000000"/>
        </a:lnRef>
        <a:fillRef idx="1">
          <a:srgbClr val="000000"/>
        </a:fillRef>
        <a:effectRef idx="0">
          <a:srgbClr val="000000"/>
        </a:effectRef>
        <a:fontRef idx="minor"/>
      </dsp:style>
    </dsp:sp>
    <dsp:sp modelId="{CC391A0B-4C25-4FC8-85D1-F0A63A5E933C}">
      <dsp:nvSpPr>
        <dsp:cNvPr id="0" name=""/>
        <dsp:cNvSpPr/>
      </dsp:nvSpPr>
      <dsp:spPr bwMode="auto">
        <a:xfrm>
          <a:off x="78" y="558136"/>
          <a:ext cx="1367237" cy="744182"/>
        </a:xfrm>
        <a:prstGeom prst="roundRect">
          <a:avLst/>
        </a:prstGeom>
        <a:solidFill>
          <a:srgbClr val="AFE6FF"/>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a:pPr>
          <a:r>
            <a:rPr lang="de-DE" sz="1600" kern="1200" dirty="0">
              <a:solidFill>
                <a:schemeClr val="tx1"/>
              </a:solidFill>
              <a:latin typeface="Kantumruy Pro"/>
              <a:cs typeface="Kantumruy Pro"/>
            </a:rPr>
            <a:t>Analysieren</a:t>
          </a:r>
          <a:endParaRPr lang="en-US" sz="1800" kern="1200" dirty="0">
            <a:solidFill>
              <a:schemeClr val="tx1"/>
            </a:solidFill>
            <a:latin typeface="Kantumruy Pro"/>
            <a:cs typeface="Kantumruy Pro"/>
          </a:endParaRPr>
        </a:p>
      </dsp:txBody>
      <dsp:txXfrm>
        <a:off x="36406" y="594464"/>
        <a:ext cx="1294581" cy="671526"/>
      </dsp:txXfrm>
    </dsp:sp>
    <dsp:sp modelId="{6A6F998E-7DF6-46F9-92A2-345EA763ACCE}">
      <dsp:nvSpPr>
        <dsp:cNvPr id="0" name=""/>
        <dsp:cNvSpPr/>
      </dsp:nvSpPr>
      <dsp:spPr bwMode="auto">
        <a:xfrm>
          <a:off x="1545306" y="558136"/>
          <a:ext cx="1480973" cy="744182"/>
        </a:xfrm>
        <a:prstGeom prst="roundRect">
          <a:avLst/>
        </a:prstGeom>
        <a:solidFill>
          <a:srgbClr val="AFE6FF"/>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a:pPr>
          <a:r>
            <a:rPr lang="de-DE" sz="1600" kern="1200" dirty="0">
              <a:solidFill>
                <a:schemeClr val="tx1"/>
              </a:solidFill>
              <a:latin typeface="Kantumruy Pro"/>
              <a:cs typeface="Kantumruy Pro"/>
            </a:rPr>
            <a:t>Reflektieren</a:t>
          </a:r>
          <a:endParaRPr lang="en-US" sz="1600" kern="1200" dirty="0">
            <a:solidFill>
              <a:schemeClr val="tx1"/>
            </a:solidFill>
            <a:latin typeface="Kantumruy Pro"/>
            <a:cs typeface="Kantumruy Pro"/>
          </a:endParaRPr>
        </a:p>
      </dsp:txBody>
      <dsp:txXfrm>
        <a:off x="1581634" y="594464"/>
        <a:ext cx="1408317" cy="671526"/>
      </dsp:txXfrm>
    </dsp:sp>
    <dsp:sp modelId="{11BEF4F5-B2D2-4B3A-AE0D-360BF1A2CDB7}">
      <dsp:nvSpPr>
        <dsp:cNvPr id="0" name=""/>
        <dsp:cNvSpPr/>
      </dsp:nvSpPr>
      <dsp:spPr bwMode="auto">
        <a:xfrm>
          <a:off x="3204271" y="558136"/>
          <a:ext cx="1363638" cy="744182"/>
        </a:xfrm>
        <a:prstGeom prst="roundRect">
          <a:avLst/>
        </a:prstGeom>
        <a:solidFill>
          <a:srgbClr val="C1ECFF"/>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a:pPr>
          <a:r>
            <a:rPr lang="de-DE" sz="1600" kern="1200" dirty="0">
              <a:solidFill>
                <a:schemeClr val="tx1"/>
              </a:solidFill>
              <a:latin typeface="Kantumruy Pro"/>
              <a:cs typeface="Kantumruy Pro"/>
            </a:rPr>
            <a:t>Visionieren</a:t>
          </a:r>
          <a:endParaRPr lang="en-US" sz="1800" kern="1200" dirty="0">
            <a:solidFill>
              <a:schemeClr val="tx1"/>
            </a:solidFill>
            <a:latin typeface="Kantumruy Pro"/>
            <a:cs typeface="Kantumruy Pro"/>
          </a:endParaRPr>
        </a:p>
      </dsp:txBody>
      <dsp:txXfrm>
        <a:off x="3240599" y="594464"/>
        <a:ext cx="1290982" cy="6715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varLst>
      <dgm:dir/>
      <dgm:resizeHandles val="exact"/>
    </dgm:varLst>
    <dgm:layoutNode name="arrow" styleLbl="bgShp">
      <dgm:alg type="sp"/>
      <dgm:presOf/>
      <dgm:constrLst/>
      <dgm:ruleLst/>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layoutNode>
    <dgm:layoutNode name="linearProcess">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choose name="Name3">
        <dgm:if name="Name4" func="var" arg="dir" op="equ" val="norm">
          <dgm:alg type="lin"/>
        </dgm:if>
        <dgm:else name="Name5">
          <dgm:alg type="lin">
            <dgm:param type="linDir" val="fromR"/>
          </dgm:alg>
        </dgm:else>
      </dgm:choose>
      <dgm:forEach name="Name6" axis="ch" ptType="node">
        <dgm:layoutNode name="textNode" styleLbl="node1">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varLst>
            <dgm:bulletEnabled val="1"/>
          </dgm:var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377252805" name="Shape 147"/>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1275043440" name="Shape 148"/>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n-lt"/>
        <a:ea typeface="+mn-ea"/>
        <a:cs typeface="+mn-cs"/>
      </a:defRPr>
    </a:lvl1pPr>
    <a:lvl2pPr indent="228600">
      <a:defRPr sz="1200">
        <a:latin typeface="+mn-lt"/>
        <a:ea typeface="+mn-ea"/>
        <a:cs typeface="+mn-cs"/>
      </a:defRPr>
    </a:lvl2pPr>
    <a:lvl3pPr indent="457200">
      <a:defRPr sz="1200">
        <a:latin typeface="+mn-lt"/>
        <a:ea typeface="+mn-ea"/>
        <a:cs typeface="+mn-cs"/>
      </a:defRPr>
    </a:lvl3pPr>
    <a:lvl4pPr indent="685800">
      <a:defRPr sz="1200">
        <a:latin typeface="+mn-lt"/>
        <a:ea typeface="+mn-ea"/>
        <a:cs typeface="+mn-cs"/>
      </a:defRPr>
    </a:lvl4pPr>
    <a:lvl5pPr indent="914400">
      <a:defRPr sz="1200">
        <a:latin typeface="+mn-lt"/>
        <a:ea typeface="+mn-ea"/>
        <a:cs typeface="+mn-cs"/>
      </a:defRPr>
    </a:lvl5pPr>
    <a:lvl6pPr indent="1143000">
      <a:defRPr sz="1200">
        <a:latin typeface="+mn-lt"/>
        <a:ea typeface="+mn-ea"/>
        <a:cs typeface="+mn-cs"/>
      </a:defRPr>
    </a:lvl6pPr>
    <a:lvl7pPr indent="1371600">
      <a:defRPr sz="1200">
        <a:latin typeface="+mn-lt"/>
        <a:ea typeface="+mn-ea"/>
        <a:cs typeface="+mn-cs"/>
      </a:defRPr>
    </a:lvl7pPr>
    <a:lvl8pPr indent="1600200">
      <a:defRPr sz="1200">
        <a:latin typeface="+mn-lt"/>
        <a:ea typeface="+mn-ea"/>
        <a:cs typeface="+mn-cs"/>
      </a:defRPr>
    </a:lvl8pPr>
    <a:lvl9pPr indent="1828800">
      <a:defRPr sz="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09079548" name="Shape 154"/>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1411125368" name="Shape 155"/>
          <p:cNvSpPr>
            <a:spLocks noGrp="1"/>
          </p:cNvSpPr>
          <p:nvPr>
            <p:ph type="body" sz="quarter" idx="1"/>
          </p:nvPr>
        </p:nvSpPr>
        <p:spPr bwMode="auto">
          <a:prstGeom prst="rect">
            <a:avLst/>
          </a:prstGeom>
        </p:spPr>
        <p:txBody>
          <a:bodyPr/>
          <a:lstStyle/>
          <a:p>
            <a:pPr marL="0" marR="0" lvl="0" indent="0" defTabSz="914400">
              <a:lnSpc>
                <a:spcPct val="100000"/>
              </a:lnSpc>
              <a:spcBef>
                <a:spcPts val="0"/>
              </a:spcBef>
              <a:spcAft>
                <a:spcPts val="0"/>
              </a:spcAft>
              <a:buClrTx/>
              <a:buSzTx/>
              <a:buFontTx/>
              <a:buNone/>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67735826" name="Folienbildplatzhalter 1"/>
          <p:cNvSpPr>
            <a:spLocks noGrp="1" noRot="1" noChangeAspect="1"/>
          </p:cNvSpPr>
          <p:nvPr>
            <p:ph type="sldImg"/>
          </p:nvPr>
        </p:nvSpPr>
        <p:spPr bwMode="auto">
          <a:xfrm>
            <a:off x="381000" y="685800"/>
            <a:ext cx="6096000" cy="3429000"/>
          </a:xfrm>
        </p:spPr>
      </p:sp>
      <p:sp>
        <p:nvSpPr>
          <p:cNvPr id="561546908"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57242639" name="Folienbildplatzhalter 1"/>
          <p:cNvSpPr>
            <a:spLocks noGrp="1" noRot="1" noChangeAspect="1"/>
          </p:cNvSpPr>
          <p:nvPr>
            <p:ph type="sldImg"/>
          </p:nvPr>
        </p:nvSpPr>
        <p:spPr bwMode="auto">
          <a:xfrm>
            <a:off x="381000" y="685800"/>
            <a:ext cx="6096000" cy="3429000"/>
          </a:xfrm>
        </p:spPr>
      </p:sp>
      <p:sp>
        <p:nvSpPr>
          <p:cNvPr id="609561769"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35410569" name="Folienbildplatzhalter 1"/>
          <p:cNvSpPr>
            <a:spLocks noGrp="1" noRot="1" noChangeAspect="1"/>
          </p:cNvSpPr>
          <p:nvPr>
            <p:ph type="sldImg"/>
          </p:nvPr>
        </p:nvSpPr>
        <p:spPr bwMode="auto">
          <a:xfrm>
            <a:off x="381000" y="685800"/>
            <a:ext cx="6096000" cy="3429000"/>
          </a:xfrm>
        </p:spPr>
      </p:sp>
      <p:sp>
        <p:nvSpPr>
          <p:cNvPr id="730473807"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7734711" name="Folienbildplatzhalter 1"/>
          <p:cNvSpPr>
            <a:spLocks noGrp="1" noRot="1" noChangeAspect="1"/>
          </p:cNvSpPr>
          <p:nvPr>
            <p:ph type="sldImg"/>
          </p:nvPr>
        </p:nvSpPr>
        <p:spPr bwMode="auto">
          <a:xfrm>
            <a:off x="381000" y="685800"/>
            <a:ext cx="6096000" cy="3429000"/>
          </a:xfrm>
        </p:spPr>
      </p:sp>
      <p:sp>
        <p:nvSpPr>
          <p:cNvPr id="1300721132"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BF394-92E7-E747-A375-DC9669C67899}"/>
            </a:ext>
          </a:extLst>
        </p:cNvPr>
        <p:cNvGrpSpPr/>
        <p:nvPr/>
      </p:nvGrpSpPr>
      <p:grpSpPr bwMode="auto">
        <a:xfrm>
          <a:off x="0" y="0"/>
          <a:ext cx="0" cy="0"/>
          <a:chOff x="0" y="0"/>
          <a:chExt cx="0" cy="0"/>
        </a:xfrm>
      </p:grpSpPr>
      <p:sp>
        <p:nvSpPr>
          <p:cNvPr id="2067735826" name="Folienbildplatzhalter 1">
            <a:extLst>
              <a:ext uri="{FF2B5EF4-FFF2-40B4-BE49-F238E27FC236}">
                <a16:creationId xmlns:a16="http://schemas.microsoft.com/office/drawing/2014/main" id="{8A0A3981-01CC-C3B1-619F-B1922AC97133}"/>
              </a:ext>
            </a:extLst>
          </p:cNvPr>
          <p:cNvSpPr>
            <a:spLocks noGrp="1" noRot="1" noChangeAspect="1"/>
          </p:cNvSpPr>
          <p:nvPr>
            <p:ph type="sldImg"/>
          </p:nvPr>
        </p:nvSpPr>
        <p:spPr bwMode="auto">
          <a:xfrm>
            <a:off x="381000" y="685800"/>
            <a:ext cx="6096000" cy="3429000"/>
          </a:xfrm>
        </p:spPr>
      </p:sp>
      <p:sp>
        <p:nvSpPr>
          <p:cNvPr id="561546908" name="Notizenplatzhalter 2">
            <a:extLst>
              <a:ext uri="{FF2B5EF4-FFF2-40B4-BE49-F238E27FC236}">
                <a16:creationId xmlns:a16="http://schemas.microsoft.com/office/drawing/2014/main" id="{8E192CC2-A2F7-3278-D3F0-32B877C39962}"/>
              </a:ext>
            </a:extLst>
          </p:cNvPr>
          <p:cNvSpPr>
            <a:spLocks noGrp="1"/>
          </p:cNvSpPr>
          <p:nvPr>
            <p:ph type="body" idx="1"/>
          </p:nvPr>
        </p:nvSpPr>
        <p:spPr bwMode="auto"/>
        <p:txBody>
          <a:bodyPr/>
          <a:lstStyle/>
          <a:p>
            <a:pPr>
              <a:defRPr/>
            </a:pPr>
            <a:endParaRPr lang="en-US"/>
          </a:p>
        </p:txBody>
      </p:sp>
    </p:spTree>
    <p:extLst>
      <p:ext uri="{BB962C8B-B14F-4D97-AF65-F5344CB8AC3E}">
        <p14:creationId xmlns:p14="http://schemas.microsoft.com/office/powerpoint/2010/main" val="372929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60428539" name="Folienbildplatzhalter 1"/>
          <p:cNvSpPr>
            <a:spLocks noGrp="1" noRot="1" noChangeAspect="1"/>
          </p:cNvSpPr>
          <p:nvPr>
            <p:ph type="sldImg"/>
          </p:nvPr>
        </p:nvSpPr>
        <p:spPr bwMode="auto">
          <a:xfrm>
            <a:off x="381000" y="685800"/>
            <a:ext cx="6096000" cy="3429000"/>
          </a:xfrm>
        </p:spPr>
      </p:sp>
      <p:sp>
        <p:nvSpPr>
          <p:cNvPr id="1484573073"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66130889" name="Folienbildplatzhalter 1"/>
          <p:cNvSpPr>
            <a:spLocks noGrp="1" noRot="1" noChangeAspect="1"/>
          </p:cNvSpPr>
          <p:nvPr>
            <p:ph type="sldImg"/>
          </p:nvPr>
        </p:nvSpPr>
        <p:spPr bwMode="auto">
          <a:xfrm>
            <a:off x="381000" y="685800"/>
            <a:ext cx="6096000" cy="3429000"/>
          </a:xfrm>
        </p:spPr>
      </p:sp>
      <p:sp>
        <p:nvSpPr>
          <p:cNvPr id="1299028098"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80C4C-D733-3B81-1E19-697B68577DEF}"/>
            </a:ext>
          </a:extLst>
        </p:cNvPr>
        <p:cNvGrpSpPr/>
        <p:nvPr/>
      </p:nvGrpSpPr>
      <p:grpSpPr bwMode="auto">
        <a:xfrm>
          <a:off x="0" y="0"/>
          <a:ext cx="0" cy="0"/>
          <a:chOff x="0" y="0"/>
          <a:chExt cx="0" cy="0"/>
        </a:xfrm>
      </p:grpSpPr>
      <p:sp>
        <p:nvSpPr>
          <p:cNvPr id="2067735826" name="Folienbildplatzhalter 1">
            <a:extLst>
              <a:ext uri="{FF2B5EF4-FFF2-40B4-BE49-F238E27FC236}">
                <a16:creationId xmlns:a16="http://schemas.microsoft.com/office/drawing/2014/main" id="{F6D67FAA-4385-30EF-D332-B6C6C1B308D2}"/>
              </a:ext>
            </a:extLst>
          </p:cNvPr>
          <p:cNvSpPr>
            <a:spLocks noGrp="1" noRot="1" noChangeAspect="1"/>
          </p:cNvSpPr>
          <p:nvPr>
            <p:ph type="sldImg"/>
          </p:nvPr>
        </p:nvSpPr>
        <p:spPr bwMode="auto">
          <a:xfrm>
            <a:off x="381000" y="685800"/>
            <a:ext cx="6096000" cy="3429000"/>
          </a:xfrm>
        </p:spPr>
      </p:sp>
      <p:sp>
        <p:nvSpPr>
          <p:cNvPr id="561546908" name="Notizenplatzhalter 2">
            <a:extLst>
              <a:ext uri="{FF2B5EF4-FFF2-40B4-BE49-F238E27FC236}">
                <a16:creationId xmlns:a16="http://schemas.microsoft.com/office/drawing/2014/main" id="{B2766F50-EB55-AE8B-E76E-B9427B0EC092}"/>
              </a:ext>
            </a:extLst>
          </p:cNvPr>
          <p:cNvSpPr>
            <a:spLocks noGrp="1"/>
          </p:cNvSpPr>
          <p:nvPr>
            <p:ph type="body" idx="1"/>
          </p:nvPr>
        </p:nvSpPr>
        <p:spPr bwMode="auto"/>
        <p:txBody>
          <a:bodyPr/>
          <a:lstStyle/>
          <a:p>
            <a:pPr>
              <a:defRPr/>
            </a:pPr>
            <a:endParaRPr lang="en-US"/>
          </a:p>
        </p:txBody>
      </p:sp>
    </p:spTree>
    <p:extLst>
      <p:ext uri="{BB962C8B-B14F-4D97-AF65-F5344CB8AC3E}">
        <p14:creationId xmlns:p14="http://schemas.microsoft.com/office/powerpoint/2010/main" val="214339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41556466" name="Folienbildplatzhalter 1"/>
          <p:cNvSpPr>
            <a:spLocks noGrp="1" noRot="1" noChangeAspect="1"/>
          </p:cNvSpPr>
          <p:nvPr>
            <p:ph type="sldImg"/>
          </p:nvPr>
        </p:nvSpPr>
        <p:spPr bwMode="auto">
          <a:xfrm>
            <a:off x="381000" y="685800"/>
            <a:ext cx="6096000" cy="3429000"/>
          </a:xfrm>
        </p:spPr>
      </p:sp>
      <p:sp>
        <p:nvSpPr>
          <p:cNvPr id="1563053440"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95361354" name="Slide Image Placeholder 1"/>
          <p:cNvSpPr>
            <a:spLocks noGrp="1" noRot="1" noChangeAspect="1"/>
          </p:cNvSpPr>
          <p:nvPr>
            <p:ph type="sldImg"/>
          </p:nvPr>
        </p:nvSpPr>
        <p:spPr bwMode="auto">
          <a:xfrm>
            <a:off x="381000" y="685800"/>
            <a:ext cx="6096000" cy="3429000"/>
          </a:xfrm>
        </p:spPr>
      </p:sp>
      <p:sp>
        <p:nvSpPr>
          <p:cNvPr id="998985308" name="Notes Placeholder 2"/>
          <p:cNvSpPr>
            <a:spLocks noGrp="1"/>
          </p:cNvSpPr>
          <p:nvPr>
            <p:ph type="body" idx="1"/>
          </p:nvPr>
        </p:nvSpPr>
        <p:spPr bwMode="auto"/>
        <p:txBody>
          <a:bodyPr/>
          <a:lstStyle/>
          <a:p>
            <a:pPr>
              <a:defRPr/>
            </a:pPr>
            <a:endParaRPr/>
          </a:p>
        </p:txBody>
      </p:sp>
      <p:sp>
        <p:nvSpPr>
          <p:cNvPr id="1210417534" name="Slide Number Placeholder 3"/>
          <p:cNvSpPr>
            <a:spLocks noGrp="1"/>
          </p:cNvSpPr>
          <p:nvPr>
            <p:ph type="sldNum" sz="quarter" idx="10"/>
          </p:nvPr>
        </p:nvSpPr>
        <p:spPr bwMode="auto"/>
        <p:txBody>
          <a:bodyPr/>
          <a:lstStyle/>
          <a:p>
            <a:pPr>
              <a:defRPr/>
            </a:pPr>
            <a:fld id="{E9BABAB3-2CD2-EEC0-73A6-FFFA67436B82}"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4969317" name="Folienbildplatzhalter 1"/>
          <p:cNvSpPr>
            <a:spLocks noGrp="1" noRot="1" noChangeAspect="1"/>
          </p:cNvSpPr>
          <p:nvPr>
            <p:ph type="sldImg"/>
          </p:nvPr>
        </p:nvSpPr>
        <p:spPr bwMode="auto">
          <a:xfrm>
            <a:off x="381000" y="685800"/>
            <a:ext cx="6096000" cy="3429000"/>
          </a:xfrm>
        </p:spPr>
      </p:sp>
      <p:sp>
        <p:nvSpPr>
          <p:cNvPr id="1357549710"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57225058" name="Slide Image Placeholder 1"/>
          <p:cNvSpPr>
            <a:spLocks noGrp="1" noRot="1" noChangeAspect="1"/>
          </p:cNvSpPr>
          <p:nvPr>
            <p:ph type="sldImg"/>
          </p:nvPr>
        </p:nvSpPr>
        <p:spPr bwMode="auto">
          <a:xfrm>
            <a:off x="381000" y="685800"/>
            <a:ext cx="6096000" cy="3429000"/>
          </a:xfrm>
        </p:spPr>
      </p:sp>
      <p:sp>
        <p:nvSpPr>
          <p:cNvPr id="163756832" name="Notes Placeholder 2"/>
          <p:cNvSpPr>
            <a:spLocks noGrp="1"/>
          </p:cNvSpPr>
          <p:nvPr>
            <p:ph type="body" idx="1"/>
          </p:nvPr>
        </p:nvSpPr>
        <p:spPr bwMode="auto"/>
        <p:txBody>
          <a:bodyPr/>
          <a:lstStyle/>
          <a:p>
            <a:pPr>
              <a:defRPr/>
            </a:pPr>
            <a:endParaRPr/>
          </a:p>
        </p:txBody>
      </p:sp>
      <p:sp>
        <p:nvSpPr>
          <p:cNvPr id="744041393" name="Slide Number Placeholder 3"/>
          <p:cNvSpPr>
            <a:spLocks noGrp="1"/>
          </p:cNvSpPr>
          <p:nvPr>
            <p:ph type="sldNum" sz="quarter" idx="10"/>
          </p:nvPr>
        </p:nvSpPr>
        <p:spPr bwMode="auto"/>
        <p:txBody>
          <a:bodyPr/>
          <a:lstStyle/>
          <a:p>
            <a:pPr>
              <a:defRPr/>
            </a:pPr>
            <a:fld id="{2DA0CDE4-DBD6-6ED6-2E0B-85805570C592}"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9690851" name="Slide Image Placeholder 1"/>
          <p:cNvSpPr>
            <a:spLocks noGrp="1" noRot="1" noChangeAspect="1"/>
          </p:cNvSpPr>
          <p:nvPr>
            <p:ph type="sldImg"/>
          </p:nvPr>
        </p:nvSpPr>
        <p:spPr bwMode="auto">
          <a:xfrm>
            <a:off x="381000" y="685800"/>
            <a:ext cx="6096000" cy="3429000"/>
          </a:xfrm>
        </p:spPr>
      </p:sp>
      <p:sp>
        <p:nvSpPr>
          <p:cNvPr id="279456768" name="Notes Placeholder 2"/>
          <p:cNvSpPr>
            <a:spLocks noGrp="1"/>
          </p:cNvSpPr>
          <p:nvPr>
            <p:ph type="body" idx="1"/>
          </p:nvPr>
        </p:nvSpPr>
        <p:spPr bwMode="auto"/>
        <p:txBody>
          <a:bodyPr/>
          <a:lstStyle/>
          <a:p>
            <a:pPr>
              <a:defRPr/>
            </a:pPr>
            <a:endParaRPr/>
          </a:p>
        </p:txBody>
      </p:sp>
      <p:sp>
        <p:nvSpPr>
          <p:cNvPr id="1942412273" name="Slide Number Placeholder 3"/>
          <p:cNvSpPr>
            <a:spLocks noGrp="1"/>
          </p:cNvSpPr>
          <p:nvPr>
            <p:ph type="sldNum" sz="quarter" idx="10"/>
          </p:nvPr>
        </p:nvSpPr>
        <p:spPr bwMode="auto"/>
        <p:txBody>
          <a:bodyPr/>
          <a:lstStyle/>
          <a:p>
            <a:pPr>
              <a:defRPr/>
            </a:pPr>
            <a:fld id="{F1A63986-11ED-1F05-9258-67CEE1638972}"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ED72111-EBEA-F331-E6B6-F095A4591C31}" type="slidenum">
              <a:rPr/>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13327112" name="Folienbildplatzhalter 1"/>
          <p:cNvSpPr>
            <a:spLocks noGrp="1" noRot="1" noChangeAspect="1"/>
          </p:cNvSpPr>
          <p:nvPr>
            <p:ph type="sldImg"/>
          </p:nvPr>
        </p:nvSpPr>
        <p:spPr bwMode="auto">
          <a:xfrm>
            <a:off x="381000" y="685800"/>
            <a:ext cx="6096000" cy="3429000"/>
          </a:xfrm>
        </p:spPr>
      </p:sp>
      <p:sp>
        <p:nvSpPr>
          <p:cNvPr id="1857904150"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7ED6-92D5-C26C-E846-4D3E050CFDCC}"/>
            </a:ext>
          </a:extLst>
        </p:cNvPr>
        <p:cNvGrpSpPr/>
        <p:nvPr/>
      </p:nvGrpSpPr>
      <p:grpSpPr bwMode="auto">
        <a:xfrm>
          <a:off x="0" y="0"/>
          <a:ext cx="0" cy="0"/>
          <a:chOff x="0" y="0"/>
          <a:chExt cx="0" cy="0"/>
        </a:xfrm>
      </p:grpSpPr>
      <p:sp>
        <p:nvSpPr>
          <p:cNvPr id="725815878" name="Folienbildplatzhalter 1">
            <a:extLst>
              <a:ext uri="{FF2B5EF4-FFF2-40B4-BE49-F238E27FC236}">
                <a16:creationId xmlns:a16="http://schemas.microsoft.com/office/drawing/2014/main" id="{2816C1A2-829B-7DFF-1C71-9CB3A01C1C6D}"/>
              </a:ext>
            </a:extLst>
          </p:cNvPr>
          <p:cNvSpPr>
            <a:spLocks noGrp="1" noRot="1" noChangeAspect="1"/>
          </p:cNvSpPr>
          <p:nvPr>
            <p:ph type="sldImg"/>
          </p:nvPr>
        </p:nvSpPr>
        <p:spPr bwMode="auto">
          <a:xfrm>
            <a:off x="381000" y="685800"/>
            <a:ext cx="6096000" cy="3429000"/>
          </a:xfrm>
        </p:spPr>
      </p:sp>
      <p:sp>
        <p:nvSpPr>
          <p:cNvPr id="374658556" name="Notizenplatzhalter 2">
            <a:extLst>
              <a:ext uri="{FF2B5EF4-FFF2-40B4-BE49-F238E27FC236}">
                <a16:creationId xmlns:a16="http://schemas.microsoft.com/office/drawing/2014/main" id="{2B759C4D-81DC-0671-F0EC-5A20D20D8D2C}"/>
              </a:ext>
            </a:extLst>
          </p:cNvPr>
          <p:cNvSpPr>
            <a:spLocks noGrp="1"/>
          </p:cNvSpPr>
          <p:nvPr>
            <p:ph type="body" idx="1"/>
          </p:nvPr>
        </p:nvSpPr>
        <p:spPr bwMode="auto"/>
        <p:txBody>
          <a:bodyPr/>
          <a:lstStyle/>
          <a:p>
            <a:pPr>
              <a:defRPr/>
            </a:pPr>
            <a:endParaRPr lang="en-US" dirty="0"/>
          </a:p>
        </p:txBody>
      </p:sp>
    </p:spTree>
    <p:extLst>
      <p:ext uri="{BB962C8B-B14F-4D97-AF65-F5344CB8AC3E}">
        <p14:creationId xmlns:p14="http://schemas.microsoft.com/office/powerpoint/2010/main" val="308766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02407787" name="Folienbildplatzhalter 1"/>
          <p:cNvSpPr>
            <a:spLocks noGrp="1" noRot="1" noChangeAspect="1"/>
          </p:cNvSpPr>
          <p:nvPr>
            <p:ph type="sldImg"/>
          </p:nvPr>
        </p:nvSpPr>
        <p:spPr bwMode="auto">
          <a:xfrm>
            <a:off x="381000" y="685800"/>
            <a:ext cx="6096000" cy="3429000"/>
          </a:xfrm>
        </p:spPr>
      </p:sp>
      <p:sp>
        <p:nvSpPr>
          <p:cNvPr id="551926870"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41867677" name="Folienbildplatzhalter 1"/>
          <p:cNvSpPr>
            <a:spLocks noGrp="1" noRot="1" noChangeAspect="1"/>
          </p:cNvSpPr>
          <p:nvPr>
            <p:ph type="sldImg"/>
          </p:nvPr>
        </p:nvSpPr>
        <p:spPr bwMode="auto">
          <a:xfrm>
            <a:off x="439738" y="1252538"/>
            <a:ext cx="6008687" cy="3381375"/>
          </a:xfrm>
          <a:prstGeom prst="rect">
            <a:avLst/>
          </a:prstGeom>
          <a:noFill/>
          <a:ln w="12700">
            <a:solidFill>
              <a:prstClr val="black"/>
            </a:solidFill>
          </a:ln>
        </p:spPr>
      </p:sp>
      <p:sp>
        <p:nvSpPr>
          <p:cNvPr id="115359431" name="Notizenplatzhalter 2"/>
          <p:cNvSpPr>
            <a:spLocks noGrp="1"/>
          </p:cNvSpPr>
          <p:nvPr>
            <p:ph type="body" idx="1"/>
          </p:nvPr>
        </p:nvSpPr>
        <p:spPr bwMode="auto"/>
        <p:txBody>
          <a:bodyPr/>
          <a:lstStyle/>
          <a:p>
            <a:pPr algn="l" defTabSz="966064">
              <a:defRPr/>
            </a:pPr>
            <a:endParaRPr lang="de-DE" sz="1300" i="1"/>
          </a:p>
        </p:txBody>
      </p:sp>
      <p:sp>
        <p:nvSpPr>
          <p:cNvPr id="1711672276" name="Foliennummernplatzhalter 3"/>
          <p:cNvSpPr>
            <a:spLocks noGrp="1"/>
          </p:cNvSpPr>
          <p:nvPr>
            <p:ph type="sldNum" sz="quarter" idx="10"/>
          </p:nvPr>
        </p:nvSpPr>
        <p:spPr bwMode="auto"/>
        <p:txBody>
          <a:bodyPr lIns="96606" tIns="48303" rIns="96606" bIns="48303"/>
          <a:lstStyle/>
          <a:p>
            <a:pPr marL="0" marR="0" lvl="0" indent="0" algn="l" defTabSz="914400" rtl="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Kantumruy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76287256" name="Folienbildplatzhalter 1"/>
          <p:cNvSpPr>
            <a:spLocks noGrp="1" noRot="1" noChangeAspect="1"/>
          </p:cNvSpPr>
          <p:nvPr>
            <p:ph type="sldImg"/>
          </p:nvPr>
        </p:nvSpPr>
        <p:spPr bwMode="auto">
          <a:xfrm>
            <a:off x="381000" y="685800"/>
            <a:ext cx="6096000" cy="3429000"/>
          </a:xfrm>
        </p:spPr>
      </p:sp>
      <p:sp>
        <p:nvSpPr>
          <p:cNvPr id="1268167460"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11137207" name="Folienbildplatzhalter 1"/>
          <p:cNvSpPr>
            <a:spLocks noGrp="1" noRot="1" noChangeAspect="1"/>
          </p:cNvSpPr>
          <p:nvPr>
            <p:ph type="sldImg"/>
          </p:nvPr>
        </p:nvSpPr>
        <p:spPr bwMode="auto">
          <a:xfrm>
            <a:off x="381000" y="685800"/>
            <a:ext cx="6096000" cy="3429000"/>
          </a:xfrm>
        </p:spPr>
      </p:sp>
      <p:sp>
        <p:nvSpPr>
          <p:cNvPr id="1004648207" name="Notizenplatzhalter 2"/>
          <p:cNvSpPr>
            <a:spLocks noGrp="1"/>
          </p:cNvSpPr>
          <p:nvPr>
            <p:ph type="body" idx="1"/>
          </p:nvPr>
        </p:nvSpPr>
        <p:spPr bwMode="auto"/>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0736170" name="Slide Image Placeholder 1"/>
          <p:cNvSpPr>
            <a:spLocks noGrp="1" noRot="1" noChangeAspect="1"/>
          </p:cNvSpPr>
          <p:nvPr>
            <p:ph type="sldImg"/>
          </p:nvPr>
        </p:nvSpPr>
        <p:spPr bwMode="auto">
          <a:xfrm>
            <a:off x="381000" y="685800"/>
            <a:ext cx="6096000" cy="3429000"/>
          </a:xfrm>
        </p:spPr>
      </p:sp>
      <p:sp>
        <p:nvSpPr>
          <p:cNvPr id="390508252" name="Notes Placeholder 2"/>
          <p:cNvSpPr>
            <a:spLocks noGrp="1"/>
          </p:cNvSpPr>
          <p:nvPr>
            <p:ph type="body" idx="1"/>
          </p:nvPr>
        </p:nvSpPr>
        <p:spPr bwMode="auto"/>
        <p:txBody>
          <a:bodyPr/>
          <a:lstStyle/>
          <a:p>
            <a:pPr>
              <a:defRPr/>
            </a:pPr>
            <a:endParaRPr/>
          </a:p>
        </p:txBody>
      </p:sp>
      <p:sp>
        <p:nvSpPr>
          <p:cNvPr id="8525246" name="Slide Number Placeholder 3"/>
          <p:cNvSpPr>
            <a:spLocks noGrp="1"/>
          </p:cNvSpPr>
          <p:nvPr>
            <p:ph type="sldNum" sz="quarter" idx="10"/>
          </p:nvPr>
        </p:nvSpPr>
        <p:spPr bwMode="auto"/>
        <p:txBody>
          <a:bodyPr/>
          <a:lstStyle/>
          <a:p>
            <a:pPr>
              <a:defRPr/>
            </a:pPr>
            <a:fld id="{12915AFD-3B51-D931-EB2D-62D025B394FD}"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legalcode.de" TargetMode="External"/><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x" userDrawn="1">
  <p:cSld name="Titelfolie">
    <p:spTree>
      <p:nvGrpSpPr>
        <p:cNvPr id="1" name=""/>
        <p:cNvGrpSpPr/>
        <p:nvPr/>
      </p:nvGrpSpPr>
      <p:grpSpPr bwMode="auto">
        <a:xfrm>
          <a:off x="0" y="0"/>
          <a:ext cx="0" cy="0"/>
          <a:chOff x="0" y="0"/>
          <a:chExt cx="0" cy="0"/>
        </a:xfrm>
      </p:grpSpPr>
      <p:sp>
        <p:nvSpPr>
          <p:cNvPr id="1649592867"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x" userDrawn="1">
  <p:cSld name="Leer">
    <p:spTree>
      <p:nvGrpSpPr>
        <p:cNvPr id="1" name=""/>
        <p:cNvGrpSpPr/>
        <p:nvPr/>
      </p:nvGrpSpPr>
      <p:grpSpPr bwMode="auto">
        <a:xfrm>
          <a:off x="0" y="0"/>
          <a:ext cx="0" cy="0"/>
          <a:chOff x="0" y="0"/>
          <a:chExt cx="0" cy="0"/>
        </a:xfrm>
      </p:grpSpPr>
      <p:sp>
        <p:nvSpPr>
          <p:cNvPr id="846589863" name="Foliennummer"/>
          <p:cNvSpPr txBox="1">
            <a:spLocks noGrp="1"/>
          </p:cNvSpPr>
          <p:nvPr>
            <p:ph type="sldNum" sz="quarter" idx="2"/>
          </p:nvPr>
        </p:nvSpPr>
        <p:spPr bwMode="auto">
          <a:xfrm>
            <a:off x="5997574" y="6540499"/>
            <a:ext cx="190603" cy="187301"/>
          </a:xfrm>
          <a:prstGeom prst="rect">
            <a:avLst/>
          </a:prstGeom>
        </p:spPr>
        <p:txBody>
          <a:bodyPr lIns="25400" tIns="25400" rIns="25400" bIns="25400" anchor="b"/>
          <a:lstStyle>
            <a:lvl1pPr algn="ctr" defTabSz="292100">
              <a:defRPr sz="900">
                <a:solidFill>
                  <a:srgbClr val="000000"/>
                </a:solidFill>
                <a:latin typeface="Helvetica Neue"/>
                <a:ea typeface="Helvetica Neue"/>
                <a:cs typeface="Helvetica Neue"/>
              </a:defRPr>
            </a:lvl1p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und Inhalt">
    <p:spTree>
      <p:nvGrpSpPr>
        <p:cNvPr id="1" name=""/>
        <p:cNvGrpSpPr/>
        <p:nvPr/>
      </p:nvGrpSpPr>
      <p:grpSpPr bwMode="auto">
        <a:xfrm>
          <a:off x="0" y="0"/>
          <a:ext cx="0" cy="0"/>
          <a:chOff x="0" y="0"/>
          <a:chExt cx="0" cy="0"/>
        </a:xfrm>
      </p:grpSpPr>
      <p:sp>
        <p:nvSpPr>
          <p:cNvPr id="306843176" name="Titeltext"/>
          <p:cNvSpPr txBox="1">
            <a:spLocks noGrp="1"/>
          </p:cNvSpPr>
          <p:nvPr>
            <p:ph type="title"/>
          </p:nvPr>
        </p:nvSpPr>
        <p:spPr bwMode="auto">
          <a:xfrm>
            <a:off x="838200" y="365125"/>
            <a:ext cx="10515600" cy="1325563"/>
          </a:xfrm>
          <a:prstGeom prst="rect">
            <a:avLst/>
          </a:prstGeom>
        </p:spPr>
        <p:txBody>
          <a:bodyPr/>
          <a:lstStyle/>
          <a:p>
            <a:pPr>
              <a:defRPr/>
            </a:pPr>
            <a:r>
              <a:t>Titeltext</a:t>
            </a:r>
          </a:p>
        </p:txBody>
      </p:sp>
      <p:sp>
        <p:nvSpPr>
          <p:cNvPr id="86177731" name="Textebene 1…"/>
          <p:cNvSpPr txBox="1">
            <a:spLocks noGrp="1"/>
          </p:cNvSpPr>
          <p:nvPr>
            <p:ph type="body" idx="1"/>
          </p:nvPr>
        </p:nvSpPr>
        <p:spPr bwMode="auto">
          <a:xfrm>
            <a:off x="838200" y="1825625"/>
            <a:ext cx="10515600" cy="4351338"/>
          </a:xfrm>
          <a:prstGeom prst="rect">
            <a:avLst/>
          </a:prstGeom>
        </p:spPr>
        <p:txBody>
          <a:bodyPr/>
          <a:lstStyle/>
          <a:p>
            <a:pPr>
              <a:defRPr/>
            </a:pPr>
            <a:r>
              <a:rPr dirty="0" err="1"/>
              <a:t>Textebene</a:t>
            </a:r>
            <a:r>
              <a:rPr dirty="0"/>
              <a:t> 1</a:t>
            </a:r>
          </a:p>
          <a:p>
            <a:pPr lvl="1">
              <a:defRPr/>
            </a:pPr>
            <a:r>
              <a:rPr dirty="0" err="1"/>
              <a:t>Textebene</a:t>
            </a:r>
            <a:r>
              <a:rPr dirty="0"/>
              <a:t> 2</a:t>
            </a:r>
          </a:p>
          <a:p>
            <a:pPr lvl="2">
              <a:defRPr/>
            </a:pPr>
            <a:r>
              <a:rPr dirty="0" err="1"/>
              <a:t>Textebene</a:t>
            </a:r>
            <a:r>
              <a:rPr dirty="0"/>
              <a:t> 3</a:t>
            </a:r>
          </a:p>
          <a:p>
            <a:pPr lvl="3">
              <a:defRPr/>
            </a:pPr>
            <a:r>
              <a:rPr dirty="0" err="1"/>
              <a:t>Textebene</a:t>
            </a:r>
            <a:r>
              <a:rPr dirty="0"/>
              <a:t> 4</a:t>
            </a:r>
          </a:p>
          <a:p>
            <a:pPr lvl="4">
              <a:defRPr/>
            </a:pPr>
            <a:r>
              <a:rPr dirty="0" err="1"/>
              <a:t>Textebene</a:t>
            </a:r>
            <a:r>
              <a:rPr dirty="0"/>
              <a:t> 5</a:t>
            </a:r>
          </a:p>
        </p:txBody>
      </p:sp>
      <p:sp>
        <p:nvSpPr>
          <p:cNvPr id="1841548052" name="Rechteck 9"/>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937242351" name="Gerader Verbinder 10"/>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2049823801"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dirty="0"/>
          </a:p>
        </p:txBody>
      </p:sp>
      <p:pic>
        <p:nvPicPr>
          <p:cNvPr id="441742402"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299B3D0D-C0B1-CEC7-4EB0-29D8152420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9FE051FA-8E8E-1143-0509-79853A766DAF}"/>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CEB5E330-F087-8721-EB23-716D99CF0CA0}"/>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x" userDrawn="1">
  <p:cSld name="Abschnitts-&#10;überschrift">
    <p:spTree>
      <p:nvGrpSpPr>
        <p:cNvPr id="1" name=""/>
        <p:cNvGrpSpPr/>
        <p:nvPr/>
      </p:nvGrpSpPr>
      <p:grpSpPr bwMode="auto">
        <a:xfrm>
          <a:off x="0" y="0"/>
          <a:ext cx="0" cy="0"/>
          <a:chOff x="0" y="0"/>
          <a:chExt cx="0" cy="0"/>
        </a:xfrm>
      </p:grpSpPr>
      <p:sp>
        <p:nvSpPr>
          <p:cNvPr id="2111548533" name="Rechteck 11"/>
          <p:cNvSpPr/>
          <p:nvPr/>
        </p:nvSpPr>
        <p:spPr bwMode="auto">
          <a:xfrm rot="5400000">
            <a:off x="5990788" y="1275424"/>
            <a:ext cx="6858001" cy="4307153"/>
          </a:xfrm>
          <a:prstGeom prst="rect">
            <a:avLst/>
          </a:prstGeom>
          <a:solidFill>
            <a:srgbClr val="ABE5FF">
              <a:alpha val="74000"/>
            </a:srgbClr>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834604968" name="Titeltext"/>
          <p:cNvSpPr txBox="1">
            <a:spLocks noGrp="1"/>
          </p:cNvSpPr>
          <p:nvPr>
            <p:ph type="title"/>
          </p:nvPr>
        </p:nvSpPr>
        <p:spPr bwMode="auto">
          <a:xfrm>
            <a:off x="831850" y="1709738"/>
            <a:ext cx="10515600" cy="2852737"/>
          </a:xfrm>
          <a:prstGeom prst="rect">
            <a:avLst/>
          </a:prstGeom>
        </p:spPr>
        <p:txBody>
          <a:bodyPr anchor="b"/>
          <a:lstStyle>
            <a:lvl1pPr>
              <a:defRPr sz="4400"/>
            </a:lvl1pPr>
          </a:lstStyle>
          <a:p>
            <a:pPr>
              <a:defRPr/>
            </a:pPr>
            <a:r>
              <a:t>Titeltext</a:t>
            </a:r>
          </a:p>
        </p:txBody>
      </p:sp>
      <p:sp>
        <p:nvSpPr>
          <p:cNvPr id="712210008" name="Textebene 1…"/>
          <p:cNvSpPr txBox="1">
            <a:spLocks noGrp="1"/>
          </p:cNvSpPr>
          <p:nvPr>
            <p:ph type="body" sz="quarter" idx="1"/>
          </p:nvPr>
        </p:nvSpPr>
        <p:spPr bwMode="auto">
          <a:xfrm>
            <a:off x="831850" y="4589462"/>
            <a:ext cx="10515600" cy="1500188"/>
          </a:xfrm>
          <a:prstGeom prst="rect">
            <a:avLst/>
          </a:prstGeom>
        </p:spPr>
        <p:txBody>
          <a:bodyPr/>
          <a:lstStyle>
            <a:lvl1pPr marL="0" indent="0">
              <a:buSzTx/>
              <a:buFontTx/>
              <a:buNone/>
              <a:defRPr>
                <a:solidFill>
                  <a:srgbClr val="888888"/>
                </a:solidFill>
              </a:defRPr>
            </a:lvl1pPr>
            <a:lvl2pPr marL="0" indent="457200">
              <a:buSzTx/>
              <a:buFontTx/>
              <a:buNone/>
              <a:defRPr>
                <a:solidFill>
                  <a:srgbClr val="888888"/>
                </a:solidFill>
              </a:defRPr>
            </a:lvl2pPr>
            <a:lvl3pPr marL="0" indent="914400">
              <a:buSzTx/>
              <a:buFontTx/>
              <a:buNone/>
              <a:defRPr>
                <a:solidFill>
                  <a:srgbClr val="888888"/>
                </a:solidFill>
              </a:defRPr>
            </a:lvl3pPr>
            <a:lvl4pPr marL="0" indent="1371600">
              <a:buSzTx/>
              <a:buFontTx/>
              <a:buNone/>
              <a:defRPr>
                <a:solidFill>
                  <a:srgbClr val="888888"/>
                </a:solidFill>
              </a:defRPr>
            </a:lvl4pPr>
            <a:lvl5pPr marL="0" indent="1828800">
              <a:buSzTx/>
              <a:buFontTx/>
              <a:buNone/>
              <a:defRPr>
                <a:solidFill>
                  <a:srgbClr val="888888"/>
                </a:solidFill>
              </a:defRPr>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31731069" name="Rechteck 6"/>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595828975"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393644951"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B803375B-8CB6-D192-A128-40BD26B532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D6B7A386-37E5-A5CF-6B8B-9BEC18EFF32F}"/>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2AC660A8-C684-DED8-9E8D-AC40E1094CFD}"/>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x" userDrawn="1">
  <p:cSld name="Zwei Inhalte">
    <p:spTree>
      <p:nvGrpSpPr>
        <p:cNvPr id="1" name=""/>
        <p:cNvGrpSpPr/>
        <p:nvPr/>
      </p:nvGrpSpPr>
      <p:grpSpPr bwMode="auto">
        <a:xfrm>
          <a:off x="0" y="0"/>
          <a:ext cx="0" cy="0"/>
          <a:chOff x="0" y="0"/>
          <a:chExt cx="0" cy="0"/>
        </a:xfrm>
      </p:grpSpPr>
      <p:sp>
        <p:nvSpPr>
          <p:cNvPr id="1124570294" name="Titeltext"/>
          <p:cNvSpPr txBox="1">
            <a:spLocks noGrp="1"/>
          </p:cNvSpPr>
          <p:nvPr>
            <p:ph type="title"/>
          </p:nvPr>
        </p:nvSpPr>
        <p:spPr bwMode="auto">
          <a:xfrm>
            <a:off x="838200" y="365125"/>
            <a:ext cx="10515600" cy="1325563"/>
          </a:xfrm>
          <a:prstGeom prst="rect">
            <a:avLst/>
          </a:prstGeom>
        </p:spPr>
        <p:txBody>
          <a:bodyPr/>
          <a:lstStyle/>
          <a:p>
            <a:pPr>
              <a:defRPr/>
            </a:pPr>
            <a:r>
              <a:t>Titeltext</a:t>
            </a:r>
          </a:p>
        </p:txBody>
      </p:sp>
      <p:sp>
        <p:nvSpPr>
          <p:cNvPr id="265245579" name="Textebene 1…"/>
          <p:cNvSpPr txBox="1">
            <a:spLocks noGrp="1"/>
          </p:cNvSpPr>
          <p:nvPr>
            <p:ph type="body" sz="half" idx="1"/>
          </p:nvPr>
        </p:nvSpPr>
        <p:spPr bwMode="auto">
          <a:xfrm>
            <a:off x="838200" y="1825625"/>
            <a:ext cx="5181600" cy="4351338"/>
          </a:xfrm>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409056472" name="Rechteck 7"/>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487211529" name="Gerader Verbinder 8"/>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225506874"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688710981"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6B82E6A0-94C4-FA38-5B53-D606DD16E0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D5F59FFF-AEB9-3760-5800-387CC8BFCCC9}"/>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32BC96A0-6B26-3686-AF53-0CE0C58E5A1D}"/>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x" userDrawn="1">
  <p:cSld name="Vergleich">
    <p:spTree>
      <p:nvGrpSpPr>
        <p:cNvPr id="1" name=""/>
        <p:cNvGrpSpPr/>
        <p:nvPr/>
      </p:nvGrpSpPr>
      <p:grpSpPr bwMode="auto">
        <a:xfrm>
          <a:off x="0" y="0"/>
          <a:ext cx="0" cy="0"/>
          <a:chOff x="0" y="0"/>
          <a:chExt cx="0" cy="0"/>
        </a:xfrm>
      </p:grpSpPr>
      <p:sp>
        <p:nvSpPr>
          <p:cNvPr id="183671662" name="Titeltext"/>
          <p:cNvSpPr txBox="1">
            <a:spLocks noGrp="1"/>
          </p:cNvSpPr>
          <p:nvPr>
            <p:ph type="title"/>
          </p:nvPr>
        </p:nvSpPr>
        <p:spPr bwMode="auto">
          <a:xfrm>
            <a:off x="839787" y="365125"/>
            <a:ext cx="10515601" cy="1325563"/>
          </a:xfrm>
          <a:prstGeom prst="rect">
            <a:avLst/>
          </a:prstGeom>
        </p:spPr>
        <p:txBody>
          <a:bodyPr/>
          <a:lstStyle/>
          <a:p>
            <a:pPr>
              <a:defRPr/>
            </a:pPr>
            <a:r>
              <a:t>Titeltext</a:t>
            </a:r>
          </a:p>
        </p:txBody>
      </p:sp>
      <p:sp>
        <p:nvSpPr>
          <p:cNvPr id="726076636" name="Textebene 1…"/>
          <p:cNvSpPr txBox="1">
            <a:spLocks noGrp="1"/>
          </p:cNvSpPr>
          <p:nvPr>
            <p:ph type="body" sz="quarter" idx="1"/>
          </p:nvPr>
        </p:nvSpPr>
        <p:spPr bwMode="auto">
          <a:xfrm>
            <a:off x="839787" y="1681163"/>
            <a:ext cx="5157789" cy="823912"/>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74817120" name="Textplatzhalter 4"/>
          <p:cNvSpPr>
            <a:spLocks noGrp="1"/>
          </p:cNvSpPr>
          <p:nvPr>
            <p:ph type="body" sz="quarter" idx="21"/>
          </p:nvPr>
        </p:nvSpPr>
        <p:spPr bwMode="auto">
          <a:xfrm>
            <a:off x="6172200" y="1681163"/>
            <a:ext cx="5183188" cy="823912"/>
          </a:xfrm>
          <a:prstGeom prst="rect">
            <a:avLst/>
          </a:prstGeom>
        </p:spPr>
        <p:txBody>
          <a:bodyPr anchor="b"/>
          <a:lstStyle/>
          <a:p>
            <a:pPr marL="0" indent="0">
              <a:buSzTx/>
              <a:buFontTx/>
              <a:buNone/>
              <a:defRPr b="1"/>
            </a:pPr>
            <a:endParaRPr/>
          </a:p>
        </p:txBody>
      </p:sp>
      <p:sp>
        <p:nvSpPr>
          <p:cNvPr id="2087695912" name="Rechteck 9"/>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781819265" name="Gerader Verbinder 10"/>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500716904"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1653665235"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0127C777-D5F5-B82F-A1A5-490559E260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37635069-1D4E-74A1-8FC0-003BCB96F301}"/>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F091CD9D-D674-0BC0-F261-1668BE14A14B}"/>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x" userDrawn="1">
  <p:cSld name="Nur Titel">
    <p:spTree>
      <p:nvGrpSpPr>
        <p:cNvPr id="1" name=""/>
        <p:cNvGrpSpPr/>
        <p:nvPr/>
      </p:nvGrpSpPr>
      <p:grpSpPr bwMode="auto">
        <a:xfrm>
          <a:off x="0" y="0"/>
          <a:ext cx="0" cy="0"/>
          <a:chOff x="0" y="0"/>
          <a:chExt cx="0" cy="0"/>
        </a:xfrm>
      </p:grpSpPr>
      <p:sp>
        <p:nvSpPr>
          <p:cNvPr id="1862330828" name="Titeltext"/>
          <p:cNvSpPr txBox="1">
            <a:spLocks noGrp="1"/>
          </p:cNvSpPr>
          <p:nvPr>
            <p:ph type="title"/>
          </p:nvPr>
        </p:nvSpPr>
        <p:spPr bwMode="auto">
          <a:xfrm>
            <a:off x="838200" y="365125"/>
            <a:ext cx="10515600" cy="1325563"/>
          </a:xfrm>
          <a:prstGeom prst="rect">
            <a:avLst/>
          </a:prstGeom>
        </p:spPr>
        <p:txBody>
          <a:bodyPr/>
          <a:lstStyle/>
          <a:p>
            <a:pPr>
              <a:defRPr/>
            </a:pPr>
            <a:r>
              <a:t>Titeltext</a:t>
            </a:r>
          </a:p>
        </p:txBody>
      </p:sp>
      <p:sp>
        <p:nvSpPr>
          <p:cNvPr id="83746542" name="Rechteck 5"/>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52003603" name="Gerader Verbinder 6"/>
          <p:cNvSpPr/>
          <p:nvPr/>
        </p:nvSpPr>
        <p:spPr bwMode="auto">
          <a:xfrm>
            <a:off x="685226" y="1422639"/>
            <a:ext cx="10821547" cy="1"/>
          </a:xfrm>
          <a:prstGeom prst="line">
            <a:avLst/>
          </a:prstGeom>
          <a:ln w="19050">
            <a:solidFill>
              <a:srgbClr val="00B3FF"/>
            </a:solidFill>
            <a:miter/>
          </a:ln>
        </p:spPr>
        <p:txBody>
          <a:bodyPr lIns="45719" rIns="45719"/>
          <a:lstStyle/>
          <a:p>
            <a:pPr>
              <a:defRPr/>
            </a:pPr>
            <a:endParaRPr/>
          </a:p>
        </p:txBody>
      </p:sp>
      <p:sp>
        <p:nvSpPr>
          <p:cNvPr id="295623188"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1348542388"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D75D181F-8B03-7536-C7DF-0BC1F4F13F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F6F84719-F1FE-9F49-537A-CE1ABB62BC51}"/>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1A7ACFB0-49D1-A721-21D4-F7B1078774FA}"/>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x" userDrawn="1">
  <p:cSld name="Leer">
    <p:spTree>
      <p:nvGrpSpPr>
        <p:cNvPr id="1" name=""/>
        <p:cNvGrpSpPr/>
        <p:nvPr/>
      </p:nvGrpSpPr>
      <p:grpSpPr bwMode="auto">
        <a:xfrm>
          <a:off x="0" y="0"/>
          <a:ext cx="0" cy="0"/>
          <a:chOff x="0" y="0"/>
          <a:chExt cx="0" cy="0"/>
        </a:xfrm>
      </p:grpSpPr>
      <p:sp>
        <p:nvSpPr>
          <p:cNvPr id="741870601" name="Rechteck 4"/>
          <p:cNvSpPr/>
          <p:nvPr/>
        </p:nvSpPr>
        <p:spPr bwMode="auto">
          <a:xfrm>
            <a:off x="0" y="6311900"/>
            <a:ext cx="12192000" cy="546100"/>
          </a:xfrm>
          <a:prstGeom prst="rect">
            <a:avLst/>
          </a:prstGeom>
          <a:solidFill>
            <a:srgbClr val="AFE6FF"/>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681511477"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pic>
        <p:nvPicPr>
          <p:cNvPr id="1110959077" name="Grafik 6" descr="Grafik 6"/>
          <p:cNvPicPr>
            <a:picLocks noChangeAspect="1"/>
          </p:cNvPicPr>
          <p:nvPr userDrawn="1"/>
        </p:nvPicPr>
        <p:blipFill rotWithShape="1">
          <a:blip r:embed="rId2"/>
          <a:stretch/>
        </p:blipFill>
        <p:spPr bwMode="auto">
          <a:xfrm>
            <a:off x="183981" y="6422412"/>
            <a:ext cx="1002489" cy="360000"/>
          </a:xfrm>
          <a:prstGeom prst="rect">
            <a:avLst/>
          </a:prstGeom>
          <a:ln w="12700">
            <a:miter lim="400000"/>
          </a:ln>
        </p:spPr>
      </p:pic>
      <p:pic>
        <p:nvPicPr>
          <p:cNvPr id="2" name="Grafik 1">
            <a:extLst>
              <a:ext uri="{FF2B5EF4-FFF2-40B4-BE49-F238E27FC236}">
                <a16:creationId xmlns:a16="http://schemas.microsoft.com/office/drawing/2014/main" id="{802AA3FD-FF94-BA03-0453-9B4BE22EB2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82727" y="6219707"/>
            <a:ext cx="1131003" cy="600638"/>
          </a:xfrm>
          <a:prstGeom prst="rect">
            <a:avLst/>
          </a:prstGeom>
        </p:spPr>
      </p:pic>
      <p:pic>
        <p:nvPicPr>
          <p:cNvPr id="3" name="Grafik 8" descr="Grafik 8">
            <a:extLst>
              <a:ext uri="{FF2B5EF4-FFF2-40B4-BE49-F238E27FC236}">
                <a16:creationId xmlns:a16="http://schemas.microsoft.com/office/drawing/2014/main" id="{627751C3-01FF-129A-20C9-46FBF99EAB64}"/>
              </a:ext>
            </a:extLst>
          </p:cNvPr>
          <p:cNvPicPr>
            <a:picLocks noChangeAspect="1"/>
          </p:cNvPicPr>
          <p:nvPr userDrawn="1"/>
        </p:nvPicPr>
        <p:blipFill rotWithShape="1">
          <a:blip r:embed="rId4"/>
          <a:stretch/>
        </p:blipFill>
        <p:spPr bwMode="auto">
          <a:xfrm>
            <a:off x="10218453" y="6362641"/>
            <a:ext cx="1768824" cy="457704"/>
          </a:xfrm>
          <a:prstGeom prst="rect">
            <a:avLst/>
          </a:prstGeom>
          <a:ln w="12700">
            <a:miter lim="400000"/>
          </a:ln>
        </p:spPr>
      </p:pic>
      <p:sp>
        <p:nvSpPr>
          <p:cNvPr id="4" name="Textfeld 3">
            <a:extLst>
              <a:ext uri="{FF2B5EF4-FFF2-40B4-BE49-F238E27FC236}">
                <a16:creationId xmlns:a16="http://schemas.microsoft.com/office/drawing/2014/main" id="{42514748-E19B-E186-247E-7B5A126ADD26}"/>
              </a:ext>
            </a:extLst>
          </p:cNvPr>
          <p:cNvSpPr txBox="1"/>
          <p:nvPr userDrawn="1"/>
        </p:nvSpPr>
        <p:spPr bwMode="auto">
          <a:xfrm>
            <a:off x="1186470" y="6292562"/>
            <a:ext cx="6096000" cy="5847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de-DE" sz="800" b="0" i="0" kern="1200" dirty="0">
                <a:solidFill>
                  <a:srgbClr val="9D9D9C"/>
                </a:solidFill>
                <a:effectLst/>
                <a:latin typeface="Fredoka regular" pitchFamily="2" charset="-79"/>
                <a:ea typeface="+mn-ea"/>
                <a:cs typeface="Fredoka regular" pitchFamily="2" charset="-79"/>
              </a:rPr>
              <a:t>Dieses Dokument ist unter der Lizenz CC BY 4.0 veröffentlicht </a:t>
            </a:r>
            <a:r>
              <a:rPr lang="de-DE" sz="800" b="0" i="0" u="sng" kern="1200" dirty="0">
                <a:solidFill>
                  <a:srgbClr val="9D9D9C"/>
                </a:solidFill>
                <a:effectLst/>
                <a:latin typeface="Fredoka regular" pitchFamily="2" charset="-79"/>
                <a:ea typeface="+mn-ea"/>
                <a:cs typeface="Fredoka regular" pitchFamily="2" charset="-79"/>
                <a:hlinkClick r:id="rId5">
                  <a:extLst>
                    <a:ext uri="{A12FA001-AC4F-418D-AE19-62706E023703}">
                      <ahyp:hlinkClr xmlns:ahyp="http://schemas.microsoft.com/office/drawing/2018/hyperlinkcolor" val="tx"/>
                    </a:ext>
                  </a:extLst>
                </a:hlinkClick>
              </a:rPr>
              <a:t>https://creativecommons.org/licenses/by/4.0/legalcode.de</a:t>
            </a:r>
            <a:r>
              <a:rPr lang="de-DE" sz="800" b="0" i="0" kern="1200" dirty="0">
                <a:solidFill>
                  <a:srgbClr val="9D9D9C"/>
                </a:solidFill>
                <a:effectLst/>
                <a:latin typeface="Fredoka regular" pitchFamily="2" charset="-79"/>
                <a:ea typeface="+mn-ea"/>
                <a:cs typeface="Fredoka regular" pitchFamily="2" charset="-79"/>
              </a:rPr>
              <a:t>. Von der Lizenz ausgenommene Inhalte sind an den einzelnen Inhalten angegeben. Die </a:t>
            </a:r>
            <a:r>
              <a:rPr lang="de-DE" sz="800" b="0" i="0" kern="1200" dirty="0" err="1">
                <a:solidFill>
                  <a:srgbClr val="9D9D9C"/>
                </a:solidFill>
                <a:effectLst/>
                <a:latin typeface="Fredoka regular" pitchFamily="2" charset="-79"/>
                <a:ea typeface="+mn-ea"/>
                <a:cs typeface="Fredoka regular" pitchFamily="2" charset="-79"/>
              </a:rPr>
              <a:t>Urheber:innen</a:t>
            </a:r>
            <a:r>
              <a:rPr lang="de-DE" sz="800" b="0" i="0" kern="1200" dirty="0">
                <a:solidFill>
                  <a:srgbClr val="9D9D9C"/>
                </a:solidFill>
                <a:effectLst/>
                <a:latin typeface="Fredoka regular" pitchFamily="2" charset="-79"/>
                <a:ea typeface="+mn-ea"/>
                <a:cs typeface="Fredoka regular" pitchFamily="2" charset="-79"/>
              </a:rPr>
              <a:t> sollen bei der Weiterverwendung wie folgt angegeben werden </a:t>
            </a:r>
            <a:r>
              <a:rPr lang="de-DE" sz="800" b="0" i="0" kern="1200" dirty="0" err="1">
                <a:solidFill>
                  <a:srgbClr val="9D9D9C"/>
                </a:solidFill>
                <a:effectLst/>
                <a:latin typeface="Fredoka regular" pitchFamily="2" charset="-79"/>
                <a:ea typeface="+mn-ea"/>
                <a:cs typeface="Fredoka regular" pitchFamily="2" charset="-79"/>
              </a:rPr>
              <a:t>DigiSchuKuMPK</a:t>
            </a:r>
            <a:r>
              <a:rPr lang="de-DE" sz="800" b="0" i="0" kern="1200" dirty="0">
                <a:solidFill>
                  <a:srgbClr val="9D9D9C"/>
                </a:solidFill>
                <a:effectLst/>
                <a:latin typeface="Fredoka regular" pitchFamily="2" charset="-79"/>
                <a:ea typeface="+mn-ea"/>
                <a:cs typeface="Fredoka regular" pitchFamily="2" charset="-79"/>
              </a:rPr>
              <a:t>–</a:t>
            </a:r>
            <a:r>
              <a:rPr lang="de-DE" sz="800" b="0" i="0" kern="1200" dirty="0" err="1">
                <a:solidFill>
                  <a:srgbClr val="9D9D9C"/>
                </a:solidFill>
                <a:effectLst/>
                <a:latin typeface="Fredoka regular" pitchFamily="2" charset="-79"/>
                <a:ea typeface="+mn-ea"/>
                <a:cs typeface="Fredoka regular" pitchFamily="2" charset="-79"/>
              </a:rPr>
              <a:t>CoP</a:t>
            </a:r>
            <a:r>
              <a:rPr lang="de-DE" sz="800" b="0" i="0" kern="1200" dirty="0">
                <a:solidFill>
                  <a:srgbClr val="9D9D9C"/>
                </a:solidFill>
                <a:effectLst/>
                <a:latin typeface="Fredoka regular" pitchFamily="2" charset="-79"/>
                <a:ea typeface="+mn-ea"/>
                <a:cs typeface="Fredoka regular" pitchFamily="2" charset="-79"/>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dirty="0">
                <a:solidFill>
                  <a:srgbClr val="9D9D9C"/>
                </a:solidFill>
                <a:latin typeface="Fredoka regular" pitchFamily="2" charset="-79"/>
                <a:cs typeface="Fredoka regular" pitchFamily="2" charset="-79"/>
              </a:rPr>
              <a:t>Nicol Sperling, Jana </a:t>
            </a:r>
            <a:r>
              <a:rPr lang="de-DE" sz="800" dirty="0" err="1">
                <a:solidFill>
                  <a:srgbClr val="9D9D9C"/>
                </a:solidFill>
                <a:latin typeface="Fredoka regular" pitchFamily="2" charset="-79"/>
                <a:cs typeface="Fredoka regular" pitchFamily="2" charset="-79"/>
              </a:rPr>
              <a:t>Schlöpker</a:t>
            </a:r>
            <a:r>
              <a:rPr lang="de-DE" sz="800" dirty="0">
                <a:solidFill>
                  <a:srgbClr val="9D9D9C"/>
                </a:solidFill>
                <a:latin typeface="Fredoka regular" pitchFamily="2" charset="-79"/>
                <a:cs typeface="Fredoka regular" pitchFamily="2" charset="-79"/>
              </a:rPr>
              <a:t>, Prof. Dr. Sonja Nonte, Dr. Barbara Zschiesche, Tina von </a:t>
            </a:r>
            <a:r>
              <a:rPr lang="de-DE" sz="800" dirty="0" err="1">
                <a:solidFill>
                  <a:srgbClr val="9D9D9C"/>
                </a:solidFill>
                <a:latin typeface="Fredoka regular" pitchFamily="2" charset="-79"/>
                <a:cs typeface="Fredoka regular" pitchFamily="2" charset="-79"/>
              </a:rPr>
              <a:t>Dapper-Saalfels</a:t>
            </a:r>
            <a:r>
              <a:rPr lang="de-DE" sz="800" dirty="0">
                <a:solidFill>
                  <a:srgbClr val="9D9D9C"/>
                </a:solidFill>
                <a:latin typeface="Fredoka regular" pitchFamily="2" charset="-79"/>
                <a:cs typeface="Fredoka regular" pitchFamily="2" charset="-79"/>
              </a:rPr>
              <a:t>, Prof. Dr. Julia Gerick.</a:t>
            </a:r>
            <a:endParaRPr lang="de-DE" sz="800" i="0" dirty="0">
              <a:solidFill>
                <a:srgbClr val="9D9D9C"/>
              </a:solidFill>
              <a:latin typeface="Fredoka regular" pitchFamily="2" charset="-79"/>
              <a:cs typeface="Fredoka regular"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x" userDrawn="1">
  <p:cSld name="Inhalt mit Überschrift">
    <p:spTree>
      <p:nvGrpSpPr>
        <p:cNvPr id="1" name=""/>
        <p:cNvGrpSpPr/>
        <p:nvPr/>
      </p:nvGrpSpPr>
      <p:grpSpPr bwMode="auto">
        <a:xfrm>
          <a:off x="0" y="0"/>
          <a:ext cx="0" cy="0"/>
          <a:chOff x="0" y="0"/>
          <a:chExt cx="0" cy="0"/>
        </a:xfrm>
      </p:grpSpPr>
      <p:sp>
        <p:nvSpPr>
          <p:cNvPr id="403559517" name="Titeltext"/>
          <p:cNvSpPr txBox="1">
            <a:spLocks noGrp="1"/>
          </p:cNvSpPr>
          <p:nvPr>
            <p:ph type="title"/>
          </p:nvPr>
        </p:nvSpPr>
        <p:spPr bwMode="auto">
          <a:xfrm>
            <a:off x="839787" y="457200"/>
            <a:ext cx="3932239" cy="1600200"/>
          </a:xfrm>
          <a:prstGeom prst="rect">
            <a:avLst/>
          </a:prstGeom>
        </p:spPr>
        <p:txBody>
          <a:bodyPr anchor="b"/>
          <a:lstStyle/>
          <a:p>
            <a:pPr>
              <a:defRPr/>
            </a:pPr>
            <a:r>
              <a:t>Titeltext</a:t>
            </a:r>
          </a:p>
        </p:txBody>
      </p:sp>
      <p:sp>
        <p:nvSpPr>
          <p:cNvPr id="1495129951" name="Textebene 1…"/>
          <p:cNvSpPr txBox="1">
            <a:spLocks noGrp="1"/>
          </p:cNvSpPr>
          <p:nvPr>
            <p:ph type="body" sz="half" idx="1"/>
          </p:nvPr>
        </p:nvSpPr>
        <p:spPr bwMode="auto">
          <a:xfrm>
            <a:off x="5183187" y="987425"/>
            <a:ext cx="6172201" cy="4873625"/>
          </a:xfrm>
          <a:prstGeom prst="rect">
            <a:avLst/>
          </a:prstGeom>
        </p:spPr>
        <p:txBody>
          <a:bodyPr/>
          <a:lstStyle>
            <a:lvl1pPr>
              <a:defRPr sz="3200"/>
            </a:lvl1pPr>
            <a:lvl2pPr marL="718457" indent="-261257">
              <a:defRPr sz="3200"/>
            </a:lvl2pPr>
            <a:lvl3pPr>
              <a:defRPr sz="3200"/>
            </a:lvl3pPr>
            <a:lvl4pPr marL="1737360" indent="-365760">
              <a:defRPr sz="3200"/>
            </a:lvl4pPr>
            <a:lvl5pPr marL="2194560" indent="-365760">
              <a:defRPr sz="32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938427211" name="Textplatzhalter 3"/>
          <p:cNvSpPr>
            <a:spLocks noGrp="1"/>
          </p:cNvSpPr>
          <p:nvPr>
            <p:ph type="body" sz="quarter" idx="21"/>
          </p:nvPr>
        </p:nvSpPr>
        <p:spPr bwMode="auto">
          <a:xfrm>
            <a:off x="839787" y="2057400"/>
            <a:ext cx="3932239" cy="3811588"/>
          </a:xfrm>
          <a:prstGeom prst="rect">
            <a:avLst/>
          </a:prstGeom>
        </p:spPr>
        <p:txBody>
          <a:bodyPr/>
          <a:lstStyle/>
          <a:p>
            <a:pPr marL="0" indent="0">
              <a:buSzTx/>
              <a:buFontTx/>
              <a:buNone/>
              <a:defRPr sz="1600"/>
            </a:pPr>
            <a:endParaRPr/>
          </a:p>
        </p:txBody>
      </p:sp>
      <p:sp>
        <p:nvSpPr>
          <p:cNvPr id="1001926530"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x" userDrawn="1">
  <p:cSld name="Bild mit Überschrift">
    <p:spTree>
      <p:nvGrpSpPr>
        <p:cNvPr id="1" name=""/>
        <p:cNvGrpSpPr/>
        <p:nvPr/>
      </p:nvGrpSpPr>
      <p:grpSpPr bwMode="auto">
        <a:xfrm>
          <a:off x="0" y="0"/>
          <a:ext cx="0" cy="0"/>
          <a:chOff x="0" y="0"/>
          <a:chExt cx="0" cy="0"/>
        </a:xfrm>
      </p:grpSpPr>
      <p:sp>
        <p:nvSpPr>
          <p:cNvPr id="1735120336" name="Titeltext"/>
          <p:cNvSpPr txBox="1">
            <a:spLocks noGrp="1"/>
          </p:cNvSpPr>
          <p:nvPr>
            <p:ph type="title"/>
          </p:nvPr>
        </p:nvSpPr>
        <p:spPr bwMode="auto">
          <a:xfrm>
            <a:off x="839787" y="457200"/>
            <a:ext cx="3932239" cy="1600200"/>
          </a:xfrm>
          <a:prstGeom prst="rect">
            <a:avLst/>
          </a:prstGeom>
        </p:spPr>
        <p:txBody>
          <a:bodyPr anchor="b"/>
          <a:lstStyle/>
          <a:p>
            <a:pPr>
              <a:defRPr/>
            </a:pPr>
            <a:r>
              <a:t>Titeltext</a:t>
            </a:r>
          </a:p>
        </p:txBody>
      </p:sp>
      <p:sp>
        <p:nvSpPr>
          <p:cNvPr id="1991131121" name="Bildplatzhalter 2"/>
          <p:cNvSpPr>
            <a:spLocks noGrp="1"/>
          </p:cNvSpPr>
          <p:nvPr>
            <p:ph type="pic" sz="half" idx="21"/>
          </p:nvPr>
        </p:nvSpPr>
        <p:spPr bwMode="auto">
          <a:xfrm>
            <a:off x="5183187" y="987425"/>
            <a:ext cx="6172201" cy="4873625"/>
          </a:xfrm>
          <a:prstGeom prst="rect">
            <a:avLst/>
          </a:prstGeom>
        </p:spPr>
        <p:txBody>
          <a:bodyPr lIns="91439" rIns="91439">
            <a:noAutofit/>
          </a:bodyPr>
          <a:lstStyle/>
          <a:p>
            <a:pPr>
              <a:defRPr/>
            </a:pPr>
            <a:endParaRPr/>
          </a:p>
        </p:txBody>
      </p:sp>
      <p:sp>
        <p:nvSpPr>
          <p:cNvPr id="89146185" name="Textebene 1…"/>
          <p:cNvSpPr txBox="1">
            <a:spLocks noGrp="1"/>
          </p:cNvSpPr>
          <p:nvPr>
            <p:ph type="body" sz="quarter" idx="1"/>
          </p:nvPr>
        </p:nvSpPr>
        <p:spPr bwMode="auto">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002164028" name="Foliennummer"/>
          <p:cNvSpPr txBox="1">
            <a:spLocks noGrp="1"/>
          </p:cNvSpPr>
          <p:nvPr>
            <p:ph type="sldNum" sz="quarter" idx="2"/>
          </p:nvPr>
        </p:nvSpPr>
        <p:spPr bwMode="auto">
          <a:xfrm>
            <a:off x="11080144" y="6404292"/>
            <a:ext cx="273657" cy="269241"/>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907642000" name="Rechteck 6"/>
          <p:cNvSpPr/>
          <p:nvPr/>
        </p:nvSpPr>
        <p:spPr bwMode="auto">
          <a:xfrm rot="5400000">
            <a:off x="5990788" y="1275424"/>
            <a:ext cx="6858001" cy="4307153"/>
          </a:xfrm>
          <a:prstGeom prst="rect">
            <a:avLst/>
          </a:prstGeom>
          <a:solidFill>
            <a:srgbClr val="ABE5FF">
              <a:alpha val="74000"/>
            </a:srgbClr>
          </a:solidFill>
          <a:ln w="12700">
            <a:miter lim="400000"/>
          </a:ln>
        </p:spPr>
        <p:txBody>
          <a:bodyPr lIns="45719" rIns="45719" anchor="ctr"/>
          <a:lstStyle/>
          <a:p>
            <a:pPr algn="ctr">
              <a:defRPr>
                <a:solidFill>
                  <a:srgbClr val="FFFFFF"/>
                </a:solidFill>
                <a:latin typeface="Calibri"/>
                <a:ea typeface="Calibri"/>
                <a:cs typeface="Calibri"/>
              </a:defRPr>
            </a:pPr>
            <a:endParaRPr/>
          </a:p>
        </p:txBody>
      </p:sp>
      <p:sp>
        <p:nvSpPr>
          <p:cNvPr id="1517138884" name="Rechteck 8"/>
          <p:cNvSpPr/>
          <p:nvPr/>
        </p:nvSpPr>
        <p:spPr bwMode="auto">
          <a:xfrm>
            <a:off x="0" y="2398882"/>
            <a:ext cx="9402807" cy="2924185"/>
          </a:xfrm>
          <a:prstGeom prst="rect">
            <a:avLst/>
          </a:prstGeom>
          <a:solidFill>
            <a:srgbClr val="00B3FF"/>
          </a:solidFill>
          <a:ln w="12700">
            <a:miter lim="400000"/>
          </a:ln>
        </p:spPr>
        <p:txBody>
          <a:bodyPr lIns="45719" rIns="45719" anchor="ctr"/>
          <a:lstStyle/>
          <a:p>
            <a:pPr algn="ctr">
              <a:defRPr>
                <a:solidFill>
                  <a:srgbClr val="FFFFFF"/>
                </a:solidFill>
                <a:latin typeface="Calibri"/>
                <a:ea typeface="Calibri"/>
                <a:cs typeface="Calibri"/>
              </a:defRPr>
            </a:pPr>
            <a:endParaRPr/>
          </a:p>
        </p:txBody>
      </p:sp>
      <p:pic>
        <p:nvPicPr>
          <p:cNvPr id="670173311" name="Grafik 9" descr="Grafik 9"/>
          <p:cNvPicPr>
            <a:picLocks noChangeAspect="1"/>
          </p:cNvPicPr>
          <p:nvPr/>
        </p:nvPicPr>
        <p:blipFill rotWithShape="1">
          <a:blip r:embed="rId12"/>
          <a:stretch/>
        </p:blipFill>
        <p:spPr bwMode="auto">
          <a:xfrm>
            <a:off x="264569" y="286259"/>
            <a:ext cx="1749582" cy="452724"/>
          </a:xfrm>
          <a:prstGeom prst="rect">
            <a:avLst/>
          </a:prstGeom>
          <a:ln w="12700">
            <a:miter lim="400000"/>
          </a:ln>
        </p:spPr>
      </p:pic>
      <p:sp>
        <p:nvSpPr>
          <p:cNvPr id="373344564" name="Titeltext"/>
          <p:cNvSpPr txBox="1">
            <a:spLocks noGrp="1"/>
          </p:cNvSpPr>
          <p:nvPr>
            <p:ph type="title"/>
          </p:nvPr>
        </p:nvSpPr>
        <p:spPr bwMode="auto">
          <a:xfrm>
            <a:off x="609600" y="92074"/>
            <a:ext cx="10972800" cy="1508127"/>
          </a:xfrm>
          <a:prstGeom prst="rect">
            <a:avLst/>
          </a:prstGeom>
          <a:ln w="12700">
            <a:miter lim="400000"/>
          </a:ln>
        </p:spPr>
        <p:txBody>
          <a:bodyPr lIns="45719" rIns="45719" anchor="ctr">
            <a:normAutofit/>
          </a:bodyPr>
          <a:lstStyle/>
          <a:p>
            <a:pPr>
              <a:defRPr/>
            </a:pPr>
            <a:r>
              <a:t>Titeltext</a:t>
            </a:r>
          </a:p>
        </p:txBody>
      </p:sp>
      <p:sp>
        <p:nvSpPr>
          <p:cNvPr id="1920547531" name="Textebene 1…"/>
          <p:cNvSpPr txBox="1">
            <a:spLocks noGrp="1"/>
          </p:cNvSpPr>
          <p:nvPr>
            <p:ph type="body" idx="1"/>
          </p:nvPr>
        </p:nvSpPr>
        <p:spPr bwMode="auto">
          <a:xfrm>
            <a:off x="609600" y="1600200"/>
            <a:ext cx="10972800" cy="5257800"/>
          </a:xfrm>
          <a:prstGeom prst="rect">
            <a:avLst/>
          </a:prstGeom>
          <a:ln w="12700">
            <a:miter lim="400000"/>
          </a:ln>
        </p:spPr>
        <p:txBody>
          <a:bodyPr lIns="45719" rIns="45719">
            <a:normAutofit/>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1270653945" name="Foliennummer"/>
          <p:cNvSpPr txBox="1">
            <a:spLocks noGrp="1"/>
          </p:cNvSpPr>
          <p:nvPr>
            <p:ph type="sldNum" sz="quarter" idx="2"/>
          </p:nvPr>
        </p:nvSpPr>
        <p:spPr bwMode="auto">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defRPr/>
            </a:pPr>
            <a:fld id="{86CB4B4D-7CA3-9044-876B-883B54F8677D}" type="slidenum">
              <a:rPr/>
              <a:t>‹Nr.›</a:t>
            </a:fld>
            <a:endParaRPr/>
          </a:p>
        </p:txBody>
      </p:sp>
      <p:pic>
        <p:nvPicPr>
          <p:cNvPr id="411697660" name="Grafik 16" descr="Grafik 16"/>
          <p:cNvPicPr>
            <a:picLocks noChangeAspect="1"/>
          </p:cNvPicPr>
          <p:nvPr userDrawn="1"/>
        </p:nvPicPr>
        <p:blipFill rotWithShape="1">
          <a:blip r:embed="rId13"/>
          <a:stretch/>
        </p:blipFill>
        <p:spPr bwMode="auto">
          <a:xfrm>
            <a:off x="10086094" y="217200"/>
            <a:ext cx="1453006" cy="521784"/>
          </a:xfrm>
          <a:prstGeom prst="rect">
            <a:avLst/>
          </a:prstGeom>
          <a:ln w="12700">
            <a:miter lim="400000"/>
          </a:ln>
        </p:spPr>
      </p:pic>
      <p:pic>
        <p:nvPicPr>
          <p:cNvPr id="1478459073" name="Grafik 12" descr="Grafik 12"/>
          <p:cNvPicPr>
            <a:picLocks noChangeAspect="1"/>
          </p:cNvPicPr>
          <p:nvPr userDrawn="1"/>
        </p:nvPicPr>
        <p:blipFill rotWithShape="1">
          <a:blip r:embed="rId14"/>
          <a:stretch/>
        </p:blipFill>
        <p:spPr bwMode="auto">
          <a:xfrm>
            <a:off x="141999" y="6009919"/>
            <a:ext cx="1778790" cy="446205"/>
          </a:xfrm>
          <a:prstGeom prst="rect">
            <a:avLst/>
          </a:prstGeom>
          <a:ln w="12700">
            <a:miter lim="400000"/>
          </a:ln>
        </p:spPr>
      </p:pic>
      <p:pic>
        <p:nvPicPr>
          <p:cNvPr id="922567574" name="Grafik 14" descr="Grafik 14"/>
          <p:cNvPicPr>
            <a:picLocks noChangeAspect="1"/>
          </p:cNvPicPr>
          <p:nvPr userDrawn="1"/>
        </p:nvPicPr>
        <p:blipFill rotWithShape="1">
          <a:blip r:embed="rId15"/>
          <a:stretch/>
        </p:blipFill>
        <p:spPr bwMode="auto">
          <a:xfrm>
            <a:off x="2225589" y="5957987"/>
            <a:ext cx="1482795" cy="550070"/>
          </a:xfrm>
          <a:prstGeom prst="rect">
            <a:avLst/>
          </a:prstGeom>
          <a:ln w="12700">
            <a:miter lim="400000"/>
          </a:ln>
        </p:spPr>
      </p:pic>
      <p:pic>
        <p:nvPicPr>
          <p:cNvPr id="2" name="Grafik 1">
            <a:extLst>
              <a:ext uri="{FF2B5EF4-FFF2-40B4-BE49-F238E27FC236}">
                <a16:creationId xmlns:a16="http://schemas.microsoft.com/office/drawing/2014/main" id="{0A34F1F1-0A3C-FFC0-4327-8C8504E0236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64569" y="1139569"/>
            <a:ext cx="1614556" cy="8574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1pPr>
      <a:lvl2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2pPr>
      <a:lvl3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3pPr>
      <a:lvl4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4pPr>
      <a:lvl5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5pPr>
      <a:lvl6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6pPr>
      <a:lvl7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7pPr>
      <a:lvl8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8pPr>
      <a:lvl9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9pPr>
    </p:titleStyle>
    <p:body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p:bodyStyle>
    <p:otherStyle>
      <a:lvl1pPr marL="0" marR="0" indent="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1pPr>
      <a:lvl2pPr marL="0" marR="0" indent="4572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2pPr>
      <a:lvl3pPr marL="0" marR="0" indent="9144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3pPr>
      <a:lvl4pPr marL="0" marR="0" indent="13716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4pPr>
      <a:lvl5pPr marL="0" marR="0" indent="18288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5pPr>
      <a:lvl6pPr marL="0" marR="0" indent="22860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6pPr>
      <a:lvl7pPr marL="0" marR="0" indent="27432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7pPr>
      <a:lvl8pPr marL="0" marR="0" indent="32004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8pPr>
      <a:lvl9pPr marL="0" marR="0" indent="3657600" algn="r" defTabSz="914400" rtl="0">
        <a:lnSpc>
          <a:spcPct val="100000"/>
        </a:lnSpc>
        <a:spcBef>
          <a:spcPts val="0"/>
        </a:spcBef>
        <a:spcAft>
          <a:spcPts val="0"/>
        </a:spcAft>
        <a:buClrTx/>
        <a:buSzTx/>
        <a:buFontTx/>
        <a:buNone/>
        <a:defRPr sz="1200" b="0" i="0" u="none" strike="noStrike" cap="none" spc="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18/10/relationships/comments" Target="../comments/modernComment_110_0.xml"/><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bosch-stiftung.de/sites/default/files/publications/pdf/2025-01/TUDortmund_DataRichnessinSchulen_2024_barrierearm_CC-BY-NC.pdf" TargetMode="External"/><Relationship Id="rId5" Type="http://schemas.openxmlformats.org/officeDocument/2006/relationships/image" Target="../media/image32.png"/><Relationship Id="rId4" Type="http://schemas.openxmlformats.org/officeDocument/2006/relationships/hyperlink" Target="https://www.qua-lis.nrw.de/system/files/media/document/file/2025_10_24_begleitende_fachinformationen_ueberblick_ab2_2025_jg.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2753739" name="Rechteck"/>
          <p:cNvSpPr/>
          <p:nvPr/>
        </p:nvSpPr>
        <p:spPr bwMode="auto">
          <a:xfrm>
            <a:off x="7743537" y="4237897"/>
            <a:ext cx="3416327" cy="2062268"/>
          </a:xfrm>
          <a:prstGeom prst="rect">
            <a:avLst/>
          </a:prstGeom>
          <a:solidFill>
            <a:srgbClr val="89DAFF"/>
          </a:solidFill>
          <a:ln w="12700" cap="flat">
            <a:solidFill>
              <a:srgbClr val="89DAFF"/>
            </a:solidFill>
            <a:prstDash val="solid"/>
            <a:miter lim="8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r>
              <a:rPr lang="de-DE" dirty="0">
                <a:latin typeface="Kantumruy Pro"/>
                <a:cs typeface="Kantumruy Pro"/>
              </a:rPr>
              <a:t>Name der Schule</a:t>
            </a:r>
          </a:p>
          <a:p>
            <a:pPr algn="ctr">
              <a:defRPr>
                <a:solidFill>
                  <a:srgbClr val="FFFFFF"/>
                </a:solidFill>
              </a:defRPr>
            </a:pPr>
            <a:endParaRPr lang="de-DE" dirty="0">
              <a:latin typeface="Kantumruy Pro"/>
              <a:cs typeface="Kantumruy Pro"/>
            </a:endParaRPr>
          </a:p>
          <a:p>
            <a:pPr algn="ctr">
              <a:defRPr>
                <a:solidFill>
                  <a:srgbClr val="FFFFFF"/>
                </a:solidFill>
              </a:defRPr>
            </a:pPr>
            <a:r>
              <a:rPr lang="de-DE" dirty="0">
                <a:latin typeface="Kantumruy Pro"/>
                <a:cs typeface="Kantumruy Pro"/>
              </a:rPr>
              <a:t>Name &amp; Institution </a:t>
            </a:r>
            <a:r>
              <a:rPr lang="de-DE" dirty="0" err="1">
                <a:latin typeface="Kantumruy Pro"/>
                <a:cs typeface="Kantumruy Pro"/>
              </a:rPr>
              <a:t>Fortbildner:in</a:t>
            </a:r>
            <a:r>
              <a:rPr dirty="0">
                <a:latin typeface="Kantumruy Pro"/>
                <a:cs typeface="Kantumruy Pro"/>
              </a:rPr>
              <a:t> </a:t>
            </a:r>
            <a:endParaRPr lang="de-DE" dirty="0">
              <a:latin typeface="Kantumruy Pro"/>
              <a:cs typeface="Kantumruy Pro"/>
            </a:endParaRPr>
          </a:p>
          <a:p>
            <a:pPr algn="ctr">
              <a:defRPr>
                <a:solidFill>
                  <a:srgbClr val="FFFFFF"/>
                </a:solidFill>
              </a:defRPr>
            </a:pPr>
            <a:r>
              <a:rPr lang="de-DE" dirty="0">
                <a:latin typeface="Kantumruy Pro"/>
                <a:cs typeface="Kantumruy Pro"/>
              </a:rPr>
              <a:t>Datum</a:t>
            </a:r>
            <a:endParaRPr dirty="0">
              <a:latin typeface="Kantumruy Pro"/>
              <a:cs typeface="Kantumruy Pro"/>
            </a:endParaRPr>
          </a:p>
        </p:txBody>
      </p:sp>
      <p:sp>
        <p:nvSpPr>
          <p:cNvPr id="3" name="Textfeld 3">
            <a:extLst>
              <a:ext uri="{FF2B5EF4-FFF2-40B4-BE49-F238E27FC236}">
                <a16:creationId xmlns:a16="http://schemas.microsoft.com/office/drawing/2014/main" id="{BA6BF228-55AE-16E3-0147-F6C91C794D3F}"/>
              </a:ext>
            </a:extLst>
          </p:cNvPr>
          <p:cNvSpPr txBox="1"/>
          <p:nvPr/>
        </p:nvSpPr>
        <p:spPr bwMode="auto">
          <a:xfrm>
            <a:off x="445168" y="3066870"/>
            <a:ext cx="8698832" cy="1569660"/>
          </a:xfrm>
          <a:prstGeom prst="rect">
            <a:avLst/>
          </a:prstGeom>
          <a:ln w="12700">
            <a:miter lim="400000"/>
          </a:ln>
        </p:spPr>
        <p:txBody>
          <a:bodyPr wrap="square" lIns="45719" rIns="45719">
            <a:spAutoFit/>
          </a:bodyPr>
          <a:lstStyle/>
          <a:p>
            <a:pPr>
              <a:spcAft>
                <a:spcPts val="115"/>
              </a:spcAft>
              <a:defRPr sz="2800" b="1"/>
            </a:pPr>
            <a:r>
              <a:rPr lang="de-DE" sz="3200" spc="150" dirty="0">
                <a:solidFill>
                  <a:schemeClr val="bg1"/>
                </a:solidFill>
              </a:rPr>
              <a:t>Grundlagenmodul 1 – Einstieg zum Thema datengestützte Schulentwicklung an Ganztagsgrundschulen</a:t>
            </a:r>
            <a:endParaRPr lang="de-DE" sz="3200" dirty="0"/>
          </a:p>
        </p:txBody>
      </p:sp>
      <p:sp>
        <p:nvSpPr>
          <p:cNvPr id="4" name="Textfeld 3">
            <a:extLst>
              <a:ext uri="{FF2B5EF4-FFF2-40B4-BE49-F238E27FC236}">
                <a16:creationId xmlns:a16="http://schemas.microsoft.com/office/drawing/2014/main" id="{EA00E1FB-314A-40AD-008E-E742A882DEC7}"/>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Chat">
            <a:extLst>
              <a:ext uri="{FF2B5EF4-FFF2-40B4-BE49-F238E27FC236}">
                <a16:creationId xmlns:a16="http://schemas.microsoft.com/office/drawing/2014/main" id="{3BBEAD08-2107-89C6-C5C7-D413D1B0A3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8049" y="2758876"/>
            <a:ext cx="1800000" cy="1800000"/>
          </a:xfrm>
          <a:prstGeom prst="rect">
            <a:avLst/>
          </a:prstGeom>
        </p:spPr>
      </p:pic>
      <p:sp>
        <p:nvSpPr>
          <p:cNvPr id="1928281416" name="Titel 3"/>
          <p:cNvSpPr txBox="1">
            <a:spLocks noGrp="1"/>
          </p:cNvSpPr>
          <p:nvPr>
            <p:ph type="title"/>
          </p:nvPr>
        </p:nvSpPr>
        <p:spPr bwMode="auto">
          <a:xfrm>
            <a:off x="482600" y="3721894"/>
            <a:ext cx="10515600" cy="1077912"/>
          </a:xfrm>
          <a:prstGeom prst="rect">
            <a:avLst/>
          </a:prstGeom>
        </p:spPr>
        <p:txBody>
          <a:bodyPr>
            <a:normAutofit/>
          </a:bodyPr>
          <a:lstStyle/>
          <a:p>
            <a:pPr marL="514350" indent="-514350">
              <a:lnSpc>
                <a:spcPct val="150000"/>
              </a:lnSpc>
              <a:buFont typeface="+mj-lt"/>
              <a:buAutoNum type="arabicPeriod" startAt="2"/>
              <a:defRPr/>
            </a:pPr>
            <a:r>
              <a:rPr lang="de-DE" sz="3200" dirty="0"/>
              <a:t>Austausch: </a:t>
            </a:r>
            <a:r>
              <a:rPr lang="de-DE" sz="3200" dirty="0" err="1"/>
              <a:t>Worldcafé</a:t>
            </a:r>
            <a:r>
              <a:rPr lang="de-DE" sz="3200" dirty="0"/>
              <a:t> </a:t>
            </a:r>
          </a:p>
        </p:txBody>
      </p:sp>
      <p:sp>
        <p:nvSpPr>
          <p:cNvPr id="3" name="Textfeld 2">
            <a:extLst>
              <a:ext uri="{FF2B5EF4-FFF2-40B4-BE49-F238E27FC236}">
                <a16:creationId xmlns:a16="http://schemas.microsoft.com/office/drawing/2014/main" id="{7FF0D10B-775E-B7C8-A6D8-4939BA87CBD9}"/>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3288951" name="Titel 3"/>
          <p:cNvSpPr>
            <a:spLocks noGrp="1"/>
          </p:cNvSpPr>
          <p:nvPr>
            <p:ph type="title"/>
          </p:nvPr>
        </p:nvSpPr>
        <p:spPr bwMode="auto"/>
        <p:txBody>
          <a:bodyPr/>
          <a:lstStyle/>
          <a:p>
            <a:pPr>
              <a:defRPr/>
            </a:pPr>
            <a:r>
              <a:rPr lang="de-DE" dirty="0"/>
              <a:t>Austausch: </a:t>
            </a:r>
            <a:r>
              <a:rPr lang="de-DE" dirty="0" err="1"/>
              <a:t>Worldcafé</a:t>
            </a:r>
            <a:endParaRPr lang="de-DE" dirty="0"/>
          </a:p>
        </p:txBody>
      </p:sp>
      <p:graphicFrame>
        <p:nvGraphicFramePr>
          <p:cNvPr id="376470199" name="Tabelle 5"/>
          <p:cNvGraphicFramePr>
            <a:graphicFrameLocks noGrp="1"/>
          </p:cNvGraphicFramePr>
          <p:nvPr>
            <p:extLst>
              <p:ext uri="{D42A27DB-BD31-4B8C-83A1-F6EECF244321}">
                <p14:modId xmlns:p14="http://schemas.microsoft.com/office/powerpoint/2010/main" val="1080208582"/>
              </p:ext>
            </p:extLst>
          </p:nvPr>
        </p:nvGraphicFramePr>
        <p:xfrm>
          <a:off x="1922417" y="1494742"/>
          <a:ext cx="8347165" cy="4537757"/>
        </p:xfrm>
        <a:graphic>
          <a:graphicData uri="http://schemas.openxmlformats.org/drawingml/2006/table">
            <a:tbl>
              <a:tblPr firstRow="1" firstCol="1" bandRow="1">
                <a:tableStyleId>{5940675A-B579-460E-94D1-54222C63F5DA}</a:tableStyleId>
              </a:tblPr>
              <a:tblGrid>
                <a:gridCol w="2060111">
                  <a:extLst>
                    <a:ext uri="{9D8B030D-6E8A-4147-A177-3AD203B41FA5}">
                      <a16:colId xmlns:a16="http://schemas.microsoft.com/office/drawing/2014/main" val="20000"/>
                    </a:ext>
                  </a:extLst>
                </a:gridCol>
                <a:gridCol w="6287054">
                  <a:extLst>
                    <a:ext uri="{9D8B030D-6E8A-4147-A177-3AD203B41FA5}">
                      <a16:colId xmlns:a16="http://schemas.microsoft.com/office/drawing/2014/main" val="20001"/>
                    </a:ext>
                  </a:extLst>
                </a:gridCol>
              </a:tblGrid>
              <a:tr h="472566">
                <a:tc gridSpan="2">
                  <a:txBody>
                    <a:bodyPr/>
                    <a:lstStyle/>
                    <a:p>
                      <a:pPr algn="ctr">
                        <a:lnSpc>
                          <a:spcPct val="114999"/>
                        </a:lnSpc>
                        <a:spcAft>
                          <a:spcPts val="1000"/>
                        </a:spcAft>
                        <a:defRPr/>
                      </a:pPr>
                      <a:r>
                        <a:rPr lang="de-DE" sz="2400" b="1" dirty="0">
                          <a:latin typeface="Kantumruy Pro"/>
                          <a:cs typeface="Kantumruy Pro"/>
                        </a:rPr>
                        <a:t>Ablauf des </a:t>
                      </a:r>
                      <a:r>
                        <a:rPr lang="de-DE" sz="2400" b="1" dirty="0" err="1">
                          <a:latin typeface="Kantumruy Pro"/>
                          <a:cs typeface="Kantumruy Pro"/>
                        </a:rPr>
                        <a:t>Worldcafés</a:t>
                      </a:r>
                      <a:endParaRPr lang="en-US" sz="2400" b="1" dirty="0">
                        <a:latin typeface="Kantumruy Pro"/>
                        <a:ea typeface="Arial"/>
                        <a:cs typeface="Kantumruy Pro"/>
                      </a:endParaRPr>
                    </a:p>
                  </a:txBody>
                  <a:tcPr marL="68580" marR="68580" marT="0" marB="0">
                    <a:solidFill>
                      <a:srgbClr val="C1ECFF"/>
                    </a:solidFill>
                  </a:tcPr>
                </a:tc>
                <a:tc hMerge="1">
                  <a:txBody>
                    <a:bodyPr/>
                    <a:lstStyle/>
                    <a:p>
                      <a:endParaRPr/>
                    </a:p>
                  </a:txBody>
                  <a:tcPr/>
                </a:tc>
                <a:extLst>
                  <a:ext uri="{0D108BD9-81ED-4DB2-BD59-A6C34878D82A}">
                    <a16:rowId xmlns:a16="http://schemas.microsoft.com/office/drawing/2014/main" val="10000"/>
                  </a:ext>
                </a:extLst>
              </a:tr>
              <a:tr h="472566">
                <a:tc>
                  <a:txBody>
                    <a:bodyPr/>
                    <a:lstStyle/>
                    <a:p>
                      <a:pPr algn="ctr">
                        <a:lnSpc>
                          <a:spcPct val="114999"/>
                        </a:lnSpc>
                        <a:spcAft>
                          <a:spcPts val="1000"/>
                        </a:spcAft>
                        <a:defRPr/>
                      </a:pPr>
                      <a:r>
                        <a:rPr lang="de-DE" sz="2000" b="0">
                          <a:latin typeface="Kantumruy Pro"/>
                          <a:cs typeface="Kantumruy Pro"/>
                        </a:rPr>
                        <a:t>10 min</a:t>
                      </a:r>
                      <a:endParaRPr lang="en-US" sz="2000" b="0">
                        <a:latin typeface="Kantumruy Pro"/>
                        <a:ea typeface="Arial"/>
                        <a:cs typeface="Kantumruy Pro"/>
                      </a:endParaRPr>
                    </a:p>
                  </a:txBody>
                  <a:tcPr marL="68580" marR="68580" marT="0" marB="0"/>
                </a:tc>
                <a:tc>
                  <a:txBody>
                    <a:bodyPr/>
                    <a:lstStyle/>
                    <a:p>
                      <a:pPr algn="l">
                        <a:lnSpc>
                          <a:spcPct val="114999"/>
                        </a:lnSpc>
                        <a:spcAft>
                          <a:spcPts val="1000"/>
                        </a:spcAft>
                        <a:defRPr/>
                      </a:pPr>
                      <a:r>
                        <a:rPr lang="de-DE" sz="2000" dirty="0">
                          <a:latin typeface="Kantumruy Pro"/>
                          <a:cs typeface="Kantumruy Pro"/>
                        </a:rPr>
                        <a:t>Einleitung &amp; Gruppenbildung</a:t>
                      </a:r>
                      <a:endParaRPr lang="en-US" sz="2000" dirty="0">
                        <a:latin typeface="Kantumruy Pro"/>
                        <a:ea typeface="Arial"/>
                        <a:cs typeface="Kantumruy Pro"/>
                      </a:endParaRPr>
                    </a:p>
                  </a:txBody>
                  <a:tcPr marL="68580" marR="68580" marT="0" marB="0"/>
                </a:tc>
                <a:extLst>
                  <a:ext uri="{0D108BD9-81ED-4DB2-BD59-A6C34878D82A}">
                    <a16:rowId xmlns:a16="http://schemas.microsoft.com/office/drawing/2014/main" val="10001"/>
                  </a:ext>
                </a:extLst>
              </a:tr>
              <a:tr h="2174927">
                <a:tc gridSpan="2">
                  <a:txBody>
                    <a:bodyPr/>
                    <a:lstStyle/>
                    <a:p>
                      <a:pPr algn="ctr">
                        <a:lnSpc>
                          <a:spcPct val="114999"/>
                        </a:lnSpc>
                        <a:spcAft>
                          <a:spcPts val="1000"/>
                        </a:spcAft>
                        <a:defRPr/>
                      </a:pPr>
                      <a:r>
                        <a:rPr lang="de-DE" sz="2400" b="1" dirty="0">
                          <a:latin typeface="Kantumruy Pro"/>
                          <a:cs typeface="Kantumruy Pro"/>
                        </a:rPr>
                        <a:t>Zwei Diskussionsrunden</a:t>
                      </a:r>
                      <a:endParaRPr sz="2400" dirty="0">
                        <a:latin typeface="Kantumruy Pro"/>
                        <a:cs typeface="Kantumruy Pro"/>
                      </a:endParaRPr>
                    </a:p>
                    <a:p>
                      <a:pPr algn="ctr">
                        <a:lnSpc>
                          <a:spcPct val="114999"/>
                        </a:lnSpc>
                        <a:spcAft>
                          <a:spcPts val="1000"/>
                        </a:spcAft>
                        <a:defRPr/>
                      </a:pPr>
                      <a:r>
                        <a:rPr lang="de-DE" sz="2000" dirty="0">
                          <a:latin typeface="Kantumruy Pro"/>
                          <a:cs typeface="Kantumruy Pro"/>
                        </a:rPr>
                        <a:t>4 Thementische:</a:t>
                      </a:r>
                      <a:br>
                        <a:rPr lang="de-DE" sz="2000" dirty="0">
                          <a:latin typeface="Kantumruy Pro"/>
                          <a:cs typeface="Kantumruy Pro"/>
                        </a:rPr>
                      </a:br>
                      <a:r>
                        <a:rPr lang="de-DE" sz="2000" dirty="0">
                          <a:latin typeface="Kantumruy Pro"/>
                          <a:ea typeface="Arial"/>
                          <a:cs typeface="Kantumruy Pro"/>
                        </a:rPr>
                        <a:t>Ganztag | Lehren &amp; Lernen | Digitalisierung | Schulentwicklung</a:t>
                      </a:r>
                      <a:br>
                        <a:rPr lang="de-DE" sz="2400" dirty="0">
                          <a:latin typeface="Kantumruy Pro"/>
                          <a:ea typeface="Arial"/>
                          <a:cs typeface="Kantumruy Pro"/>
                        </a:rPr>
                      </a:br>
                      <a:endParaRPr lang="en-US" sz="2400" dirty="0">
                        <a:latin typeface="Kantumruy Pro"/>
                        <a:ea typeface="Arial"/>
                        <a:cs typeface="Kantumruy Pro"/>
                      </a:endParaRPr>
                    </a:p>
                  </a:txBody>
                  <a:tcPr marL="68580" marR="68580" marT="0" marB="0">
                    <a:solidFill>
                      <a:srgbClr val="AFE6FF"/>
                    </a:solidFill>
                  </a:tcPr>
                </a:tc>
                <a:tc hMerge="1">
                  <a:txBody>
                    <a:bodyPr/>
                    <a:lstStyle/>
                    <a:p>
                      <a:endParaRPr/>
                    </a:p>
                  </a:txBody>
                  <a:tcPr/>
                </a:tc>
                <a:extLst>
                  <a:ext uri="{0D108BD9-81ED-4DB2-BD59-A6C34878D82A}">
                    <a16:rowId xmlns:a16="http://schemas.microsoft.com/office/drawing/2014/main" val="10002"/>
                  </a:ext>
                </a:extLst>
              </a:tr>
              <a:tr h="472566">
                <a:tc>
                  <a:txBody>
                    <a:bodyPr/>
                    <a:lstStyle/>
                    <a:p>
                      <a:pPr algn="ctr">
                        <a:lnSpc>
                          <a:spcPct val="114999"/>
                        </a:lnSpc>
                        <a:spcAft>
                          <a:spcPts val="1000"/>
                        </a:spcAft>
                        <a:defRPr/>
                      </a:pPr>
                      <a:r>
                        <a:rPr lang="en-US" sz="2000">
                          <a:latin typeface="Kantumruy Pro"/>
                          <a:ea typeface="Arial"/>
                          <a:cs typeface="Kantumruy Pro"/>
                        </a:rPr>
                        <a:t>15 min</a:t>
                      </a:r>
                      <a:endParaRPr sz="2000">
                        <a:latin typeface="Kantumruy Pro"/>
                        <a:cs typeface="Kantumruy Pro"/>
                      </a:endParaRPr>
                    </a:p>
                  </a:txBody>
                  <a:tcPr marL="68580" marR="68580" marT="0" marB="0"/>
                </a:tc>
                <a:tc>
                  <a:txBody>
                    <a:bodyPr/>
                    <a:lstStyle/>
                    <a:p>
                      <a:pPr algn="l">
                        <a:lnSpc>
                          <a:spcPct val="114999"/>
                        </a:lnSpc>
                        <a:spcAft>
                          <a:spcPts val="1000"/>
                        </a:spcAft>
                        <a:defRPr/>
                      </a:pPr>
                      <a:r>
                        <a:rPr lang="de-DE" sz="2000" dirty="0">
                          <a:latin typeface="Kantumruy Pro"/>
                          <a:cs typeface="Kantumruy Pro"/>
                        </a:rPr>
                        <a:t>Runde 1</a:t>
                      </a:r>
                      <a:endParaRPr lang="en-US" sz="2000" dirty="0">
                        <a:latin typeface="Kantumruy Pro"/>
                        <a:ea typeface="Arial"/>
                        <a:cs typeface="Kantumruy Pro"/>
                      </a:endParaRPr>
                    </a:p>
                  </a:txBody>
                  <a:tcPr marL="68580" marR="68580" marT="0" marB="0"/>
                </a:tc>
                <a:extLst>
                  <a:ext uri="{0D108BD9-81ED-4DB2-BD59-A6C34878D82A}">
                    <a16:rowId xmlns:a16="http://schemas.microsoft.com/office/drawing/2014/main" val="10003"/>
                  </a:ext>
                </a:extLst>
              </a:tr>
              <a:tr h="472566">
                <a:tc>
                  <a:txBody>
                    <a:bodyPr/>
                    <a:lstStyle/>
                    <a:p>
                      <a:pPr algn="ctr">
                        <a:lnSpc>
                          <a:spcPct val="114999"/>
                        </a:lnSpc>
                        <a:spcAft>
                          <a:spcPts val="1000"/>
                        </a:spcAft>
                        <a:defRPr/>
                      </a:pPr>
                      <a:r>
                        <a:rPr lang="de-DE" sz="2000">
                          <a:latin typeface="Kantumruy Pro"/>
                          <a:cs typeface="Kantumruy Pro"/>
                        </a:rPr>
                        <a:t>15 min</a:t>
                      </a:r>
                      <a:endParaRPr lang="en-US" sz="2000">
                        <a:latin typeface="Kantumruy Pro"/>
                        <a:ea typeface="Arial"/>
                        <a:cs typeface="Kantumruy Pro"/>
                      </a:endParaRPr>
                    </a:p>
                  </a:txBody>
                  <a:tcPr marL="68580" marR="68580" marT="0" marB="0"/>
                </a:tc>
                <a:tc>
                  <a:txBody>
                    <a:bodyPr/>
                    <a:lstStyle/>
                    <a:p>
                      <a:pPr algn="l">
                        <a:lnSpc>
                          <a:spcPct val="114999"/>
                        </a:lnSpc>
                        <a:spcAft>
                          <a:spcPts val="1000"/>
                        </a:spcAft>
                        <a:defRPr/>
                      </a:pPr>
                      <a:r>
                        <a:rPr lang="de-DE" sz="2000" dirty="0">
                          <a:latin typeface="Kantumruy Pro"/>
                          <a:cs typeface="Kantumruy Pro"/>
                        </a:rPr>
                        <a:t>Runde 2</a:t>
                      </a:r>
                      <a:endParaRPr lang="en-US" sz="2000" dirty="0">
                        <a:latin typeface="Kantumruy Pro"/>
                        <a:ea typeface="Arial"/>
                        <a:cs typeface="Kantumruy Pro"/>
                      </a:endParaRPr>
                    </a:p>
                  </a:txBody>
                  <a:tcPr marL="68580" marR="68580" marT="0" marB="0"/>
                </a:tc>
                <a:extLst>
                  <a:ext uri="{0D108BD9-81ED-4DB2-BD59-A6C34878D82A}">
                    <a16:rowId xmlns:a16="http://schemas.microsoft.com/office/drawing/2014/main" val="10004"/>
                  </a:ext>
                </a:extLst>
              </a:tr>
              <a:tr h="472566">
                <a:tc>
                  <a:txBody>
                    <a:bodyPr/>
                    <a:lstStyle/>
                    <a:p>
                      <a:pPr algn="ctr">
                        <a:lnSpc>
                          <a:spcPct val="114999"/>
                        </a:lnSpc>
                        <a:spcAft>
                          <a:spcPts val="1000"/>
                        </a:spcAft>
                        <a:defRPr/>
                      </a:pPr>
                      <a:r>
                        <a:rPr lang="en-US" sz="2000">
                          <a:latin typeface="Kantumruy Pro"/>
                          <a:ea typeface="Arial"/>
                          <a:cs typeface="Kantumruy Pro"/>
                        </a:rPr>
                        <a:t>20 min</a:t>
                      </a:r>
                      <a:endParaRPr sz="2000">
                        <a:latin typeface="Kantumruy Pro"/>
                        <a:cs typeface="Kantumruy Pro"/>
                      </a:endParaRPr>
                    </a:p>
                  </a:txBody>
                  <a:tcPr marL="68580" marR="68580" marT="0" marB="0"/>
                </a:tc>
                <a:tc>
                  <a:txBody>
                    <a:bodyPr/>
                    <a:lstStyle/>
                    <a:p>
                      <a:pPr algn="l">
                        <a:lnSpc>
                          <a:spcPct val="114999"/>
                        </a:lnSpc>
                        <a:spcAft>
                          <a:spcPts val="1000"/>
                        </a:spcAft>
                        <a:defRPr/>
                      </a:pPr>
                      <a:r>
                        <a:rPr lang="en-US" sz="2000" dirty="0" err="1">
                          <a:latin typeface="Kantumruy Pro"/>
                          <a:ea typeface="Arial"/>
                          <a:cs typeface="Kantumruy Pro"/>
                        </a:rPr>
                        <a:t>Galeriegang</a:t>
                      </a:r>
                      <a:r>
                        <a:rPr lang="en-US" sz="2000" dirty="0">
                          <a:latin typeface="Kantumruy Pro"/>
                          <a:ea typeface="Arial"/>
                          <a:cs typeface="Kantumruy Pro"/>
                        </a:rPr>
                        <a:t> &amp; </a:t>
                      </a:r>
                      <a:r>
                        <a:rPr lang="en-US" sz="2000" dirty="0" err="1">
                          <a:latin typeface="Kantumruy Pro"/>
                          <a:ea typeface="Arial"/>
                          <a:cs typeface="Kantumruy Pro"/>
                        </a:rPr>
                        <a:t>Priorisierung</a:t>
                      </a:r>
                      <a:r>
                        <a:rPr lang="en-US" sz="2000" dirty="0">
                          <a:latin typeface="Kantumruy Pro"/>
                          <a:ea typeface="Arial"/>
                          <a:cs typeface="Kantumruy Pro"/>
                        </a:rPr>
                        <a:t> von </a:t>
                      </a:r>
                      <a:r>
                        <a:rPr lang="en-US" sz="2000" dirty="0" err="1">
                          <a:latin typeface="Kantumruy Pro"/>
                          <a:ea typeface="Arial"/>
                          <a:cs typeface="Kantumruy Pro"/>
                        </a:rPr>
                        <a:t>Wünschen</a:t>
                      </a:r>
                      <a:endParaRPr lang="en-US" sz="2000" dirty="0">
                        <a:latin typeface="Kantumruy Pro"/>
                        <a:ea typeface="Arial"/>
                        <a:cs typeface="Kantumruy Pro"/>
                      </a:endParaRPr>
                    </a:p>
                  </a:txBody>
                  <a:tcPr marL="68580" marR="68580" marT="0" marB="0"/>
                </a:tc>
                <a:extLst>
                  <a:ext uri="{0D108BD9-81ED-4DB2-BD59-A6C34878D82A}">
                    <a16:rowId xmlns:a16="http://schemas.microsoft.com/office/drawing/2014/main" val="10005"/>
                  </a:ext>
                </a:extLst>
              </a:tr>
            </a:tbl>
          </a:graphicData>
        </a:graphic>
      </p:graphicFrame>
      <p:pic>
        <p:nvPicPr>
          <p:cNvPr id="2" name="Grafik 7" descr="Grafik 7">
            <a:extLst>
              <a:ext uri="{FF2B5EF4-FFF2-40B4-BE49-F238E27FC236}">
                <a16:creationId xmlns:a16="http://schemas.microsoft.com/office/drawing/2014/main" id="{D873F461-6C85-AC40-0BDD-FDCFD0956B54}"/>
              </a:ext>
            </a:extLst>
          </p:cNvPr>
          <p:cNvPicPr>
            <a:picLocks noChangeAspect="1"/>
          </p:cNvPicPr>
          <p:nvPr/>
        </p:nvPicPr>
        <p:blipFill rotWithShape="1">
          <a:blip r:embed="rId3"/>
          <a:stretch/>
        </p:blipFill>
        <p:spPr bwMode="auto">
          <a:xfrm>
            <a:off x="10664042" y="619371"/>
            <a:ext cx="914400" cy="914400"/>
          </a:xfrm>
          <a:prstGeom prst="rect">
            <a:avLst/>
          </a:prstGeom>
          <a:solidFill>
            <a:schemeClr val="bg1"/>
          </a:solidFill>
          <a:ln w="12700">
            <a:solidFill>
              <a:schemeClr val="bg1"/>
            </a:solidFill>
            <a:miter lim="400000"/>
          </a:ln>
        </p:spPr>
      </p:pic>
      <p:sp>
        <p:nvSpPr>
          <p:cNvPr id="4" name="Textfeld 3">
            <a:extLst>
              <a:ext uri="{FF2B5EF4-FFF2-40B4-BE49-F238E27FC236}">
                <a16:creationId xmlns:a16="http://schemas.microsoft.com/office/drawing/2014/main" id="{39CAAC2F-1EEE-4033-3925-CD69A4F6ECFC}"/>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90582498" name="Titel 1"/>
          <p:cNvSpPr txBox="1">
            <a:spLocks noGrp="1"/>
          </p:cNvSpPr>
          <p:nvPr>
            <p:ph type="title"/>
          </p:nvPr>
        </p:nvSpPr>
        <p:spPr bwMode="auto">
          <a:xfrm>
            <a:off x="838200" y="365125"/>
            <a:ext cx="10515600" cy="1325563"/>
          </a:xfrm>
          <a:prstGeom prst="rect">
            <a:avLst/>
          </a:prstGeom>
        </p:spPr>
        <p:txBody>
          <a:bodyPr/>
          <a:lstStyle/>
          <a:p>
            <a:pPr>
              <a:defRPr/>
            </a:pPr>
            <a:r>
              <a:rPr lang="de-DE" dirty="0" err="1">
                <a:latin typeface="Kantumruy Pro"/>
                <a:cs typeface="Kantumruy Pro"/>
              </a:rPr>
              <a:t>Worldcafé</a:t>
            </a:r>
            <a:endParaRPr lang="de-DE" dirty="0">
              <a:latin typeface="Kantumruy Pro"/>
              <a:cs typeface="Kantumruy Pro"/>
            </a:endParaRPr>
          </a:p>
        </p:txBody>
      </p:sp>
      <p:sp>
        <p:nvSpPr>
          <p:cNvPr id="1919129651" name="Inhaltsplatzhalter 2"/>
          <p:cNvSpPr txBox="1">
            <a:spLocks noGrp="1"/>
          </p:cNvSpPr>
          <p:nvPr>
            <p:ph type="body" idx="1"/>
          </p:nvPr>
        </p:nvSpPr>
        <p:spPr bwMode="auto">
          <a:xfrm>
            <a:off x="5591792" y="1502591"/>
            <a:ext cx="5986650" cy="2527988"/>
          </a:xfrm>
          <a:prstGeom prst="roundRect">
            <a:avLst/>
          </a:prstGeom>
          <a:solidFill>
            <a:srgbClr val="C1ECFF"/>
          </a:solidFill>
          <a:ln>
            <a:solidFill>
              <a:srgbClr val="C1ECFF"/>
            </a:solidFill>
          </a:ln>
        </p:spPr>
        <p:txBody>
          <a:bodyPr>
            <a:normAutofit fontScale="70000" lnSpcReduction="20000"/>
          </a:bodyPr>
          <a:lstStyle/>
          <a:p>
            <a:pPr marL="0" indent="0">
              <a:buSzTx/>
              <a:buNone/>
              <a:defRPr sz="2200"/>
            </a:pPr>
            <a:r>
              <a:rPr lang="de-DE" sz="2600" b="1" dirty="0">
                <a:latin typeface="Kantumruy Pro"/>
                <a:cs typeface="Kantumruy Pro"/>
              </a:rPr>
              <a:t>4 multiprofessionelle Gruppen</a:t>
            </a:r>
            <a:endParaRPr sz="2600" dirty="0">
              <a:latin typeface="Kantumruy Pro"/>
              <a:cs typeface="Kantumruy Pro"/>
            </a:endParaRPr>
          </a:p>
          <a:p>
            <a:pPr marL="0" indent="0">
              <a:buSzTx/>
              <a:buNone/>
              <a:defRPr sz="2200"/>
            </a:pPr>
            <a:r>
              <a:rPr lang="de-DE" sz="2600" dirty="0">
                <a:latin typeface="Kantumruy Pro"/>
                <a:cs typeface="Kantumruy Pro"/>
              </a:rPr>
              <a:t>Mögliche Zusammensetzung:</a:t>
            </a:r>
            <a:endParaRPr sz="2600" dirty="0">
              <a:latin typeface="Kantumruy Pro"/>
              <a:cs typeface="Kantumruy Pro"/>
            </a:endParaRPr>
          </a:p>
          <a:p>
            <a:pPr>
              <a:defRPr sz="2200"/>
            </a:pPr>
            <a:r>
              <a:rPr lang="de-DE" sz="2600" dirty="0">
                <a:latin typeface="Kantumruy Pro"/>
                <a:cs typeface="Kantumruy Pro"/>
              </a:rPr>
              <a:t>Mind. 1 Funktionsstelle (Schulleitung, </a:t>
            </a:r>
            <a:r>
              <a:rPr lang="de-DE" sz="2600" dirty="0" err="1">
                <a:latin typeface="Kantumruy Pro"/>
                <a:cs typeface="Kantumruy Pro"/>
              </a:rPr>
              <a:t>Sekretär:in</a:t>
            </a:r>
            <a:r>
              <a:rPr lang="de-DE" sz="2600" dirty="0">
                <a:latin typeface="Kantumruy Pro"/>
                <a:cs typeface="Kantumruy Pro"/>
              </a:rPr>
              <a:t>, </a:t>
            </a:r>
            <a:r>
              <a:rPr lang="de-DE" sz="2600" dirty="0" err="1">
                <a:latin typeface="Kantumruy Pro"/>
                <a:cs typeface="Kantumruy Pro"/>
              </a:rPr>
              <a:t>Digitalisierungsbeauftragte:r</a:t>
            </a:r>
            <a:r>
              <a:rPr lang="de-DE" sz="2600" dirty="0">
                <a:latin typeface="Kantumruy Pro"/>
                <a:cs typeface="Kantumruy Pro"/>
              </a:rPr>
              <a:t>, Ganztagsleitung, …)</a:t>
            </a:r>
            <a:endParaRPr sz="2600" dirty="0">
              <a:latin typeface="Kantumruy Pro"/>
              <a:cs typeface="Kantumruy Pro"/>
            </a:endParaRPr>
          </a:p>
          <a:p>
            <a:pPr>
              <a:defRPr sz="2200"/>
            </a:pPr>
            <a:r>
              <a:rPr lang="de-DE" sz="2600" dirty="0">
                <a:latin typeface="Kantumruy Pro"/>
                <a:cs typeface="Kantumruy Pro"/>
              </a:rPr>
              <a:t>Mind. 1 Lehrkraft </a:t>
            </a:r>
            <a:endParaRPr sz="2600" dirty="0">
              <a:latin typeface="Kantumruy Pro"/>
              <a:cs typeface="Kantumruy Pro"/>
            </a:endParaRPr>
          </a:p>
          <a:p>
            <a:pPr>
              <a:defRPr sz="2200"/>
            </a:pPr>
            <a:r>
              <a:rPr lang="de-DE" sz="2600" dirty="0">
                <a:latin typeface="Kantumruy Pro"/>
                <a:cs typeface="Kantumruy Pro"/>
              </a:rPr>
              <a:t>Mind. 1 </a:t>
            </a:r>
            <a:r>
              <a:rPr lang="de-DE" sz="2600" dirty="0" err="1">
                <a:latin typeface="Kantumruy Pro"/>
                <a:cs typeface="Kantumruy Pro"/>
              </a:rPr>
              <a:t>Ganztagsmitarbeiter:in</a:t>
            </a:r>
            <a:endParaRPr sz="2600" dirty="0">
              <a:latin typeface="Kantumruy Pro"/>
              <a:cs typeface="Kantumruy Pro"/>
            </a:endParaRPr>
          </a:p>
          <a:p>
            <a:pPr>
              <a:defRPr sz="2200"/>
            </a:pPr>
            <a:r>
              <a:rPr lang="de-DE" sz="2600" dirty="0">
                <a:latin typeface="Kantumruy Pro"/>
                <a:cs typeface="Kantumruy Pro"/>
              </a:rPr>
              <a:t>Ggf. Pädagogische </a:t>
            </a:r>
            <a:r>
              <a:rPr lang="de-DE" sz="2600" dirty="0" err="1">
                <a:latin typeface="Kantumruy Pro"/>
                <a:cs typeface="Kantumruy Pro"/>
              </a:rPr>
              <a:t>Mitarbeiter:in</a:t>
            </a:r>
            <a:r>
              <a:rPr lang="de-DE" sz="2600" dirty="0">
                <a:latin typeface="Kantumruy Pro"/>
                <a:cs typeface="Kantumruy Pro"/>
              </a:rPr>
              <a:t> / </a:t>
            </a:r>
            <a:r>
              <a:rPr lang="de-DE" sz="2600" dirty="0" err="1">
                <a:latin typeface="Kantumruy Pro"/>
                <a:cs typeface="Kantumruy Pro"/>
              </a:rPr>
              <a:t>Sonderpädagog:in</a:t>
            </a:r>
            <a:endParaRPr sz="2600" dirty="0">
              <a:latin typeface="Kantumruy Pro"/>
              <a:cs typeface="Kantumruy Pro"/>
            </a:endParaRPr>
          </a:p>
        </p:txBody>
      </p:sp>
      <p:sp>
        <p:nvSpPr>
          <p:cNvPr id="1263871681" name="Inhaltsplatzhalter 2"/>
          <p:cNvSpPr txBox="1"/>
          <p:nvPr/>
        </p:nvSpPr>
        <p:spPr bwMode="auto">
          <a:xfrm>
            <a:off x="2942604" y="4871567"/>
            <a:ext cx="1883343" cy="967684"/>
          </a:xfrm>
          <a:prstGeom prst="rect">
            <a:avLst/>
          </a:prstGeom>
          <a:ln w="12700">
            <a:miter lim="400000"/>
          </a:ln>
        </p:spPr>
        <p:txBody>
          <a:bodyPr lIns="45719" rIns="45719">
            <a:normAutofit/>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lgn="ctr">
              <a:buSzTx/>
              <a:buFont typeface="Arial"/>
              <a:buNone/>
              <a:defRPr sz="2200"/>
            </a:pPr>
            <a:r>
              <a:rPr lang="de-DE" sz="2000" b="1" dirty="0">
                <a:cs typeface="Fredoka SemiBold"/>
              </a:rPr>
              <a:t>3-Schritt am</a:t>
            </a:r>
            <a:endParaRPr dirty="0"/>
          </a:p>
          <a:p>
            <a:pPr marL="0" indent="0" algn="ctr">
              <a:buSzTx/>
              <a:buFont typeface="Arial"/>
              <a:buNone/>
              <a:defRPr sz="2200"/>
            </a:pPr>
            <a:r>
              <a:rPr lang="de-DE" sz="2000" b="1" dirty="0">
                <a:cs typeface="Fredoka SemiBold"/>
              </a:rPr>
              <a:t>Thementisch</a:t>
            </a:r>
            <a:endParaRPr dirty="0"/>
          </a:p>
        </p:txBody>
      </p:sp>
      <p:sp>
        <p:nvSpPr>
          <p:cNvPr id="600408408" name="Textfeld 4"/>
          <p:cNvSpPr txBox="1"/>
          <p:nvPr/>
        </p:nvSpPr>
        <p:spPr bwMode="auto">
          <a:xfrm>
            <a:off x="597725" y="1502591"/>
            <a:ext cx="4879211" cy="2962511"/>
          </a:xfrm>
          <a:prstGeom prst="roundRect">
            <a:avLst/>
          </a:prstGeom>
          <a:solidFill>
            <a:srgbClr val="C1ECFF"/>
          </a:solidFill>
          <a:ln w="12700" cap="flat">
            <a:noFill/>
            <a:miter lim="400000"/>
          </a:ln>
          <a:effectLst>
            <a:softEdge rad="12700"/>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defRPr/>
            </a:pPr>
            <a:r>
              <a:rPr lang="de-DE" sz="2400" b="1" dirty="0">
                <a:latin typeface="Kantumruy Pro"/>
                <a:cs typeface="Kantumruy Pro"/>
              </a:rPr>
              <a:t>Fokusperson</a:t>
            </a:r>
            <a:endParaRPr lang="de-DE" sz="2400" dirty="0">
              <a:latin typeface="Kantumruy Pro"/>
              <a:cs typeface="Kantumruy Pro"/>
            </a:endParaRPr>
          </a:p>
          <a:p>
            <a:pPr marR="0" defTabSz="914400" rtl="0">
              <a:lnSpc>
                <a:spcPct val="100000"/>
              </a:lnSpc>
              <a:spcBef>
                <a:spcPts val="0"/>
              </a:spcBef>
              <a:spcAft>
                <a:spcPts val="0"/>
              </a:spcAft>
              <a:buClrTx/>
              <a:buSzTx/>
              <a:defRPr/>
            </a:pPr>
            <a:r>
              <a:rPr lang="de-DE" dirty="0">
                <a:latin typeface="Kantumruy Pro"/>
                <a:cs typeface="Kantumruy Pro"/>
              </a:rPr>
              <a:t>Eine Person pro Thementisch </a:t>
            </a:r>
            <a:endParaRPr dirty="0">
              <a:latin typeface="Kantumruy Pro"/>
              <a:cs typeface="Kantumruy Pro"/>
            </a:endParaRPr>
          </a:p>
          <a:p>
            <a:pPr marR="0" defTabSz="914400" rtl="0">
              <a:lnSpc>
                <a:spcPct val="100000"/>
              </a:lnSpc>
              <a:spcBef>
                <a:spcPts val="0"/>
              </a:spcBef>
              <a:spcAft>
                <a:spcPts val="0"/>
              </a:spcAft>
              <a:buClrTx/>
              <a:buSzTx/>
              <a:defRPr/>
            </a:pPr>
            <a:endParaRPr lang="de-DE" dirty="0">
              <a:latin typeface="Kantumruy Pro"/>
              <a:cs typeface="Kantumruy Pro"/>
            </a:endParaRPr>
          </a:p>
          <a:p>
            <a:pPr marR="0" defTabSz="914400" rtl="0">
              <a:lnSpc>
                <a:spcPct val="100000"/>
              </a:lnSpc>
              <a:spcBef>
                <a:spcPts val="0"/>
              </a:spcBef>
              <a:spcAft>
                <a:spcPts val="0"/>
              </a:spcAft>
              <a:buClrTx/>
              <a:buSzTx/>
              <a:defRPr/>
            </a:pPr>
            <a:r>
              <a:rPr lang="de-DE" dirty="0">
                <a:latin typeface="Kantumruy Pro"/>
                <a:cs typeface="Kantumruy Pro"/>
              </a:rPr>
              <a:t>Die Fokusperson bleibt am Tisch sitzen und fasst den neuen </a:t>
            </a:r>
            <a:r>
              <a:rPr lang="de-DE" dirty="0" err="1">
                <a:latin typeface="Kantumruy Pro"/>
                <a:cs typeface="Kantumruy Pro"/>
              </a:rPr>
              <a:t>Teilnehmer:innen</a:t>
            </a:r>
            <a:r>
              <a:rPr lang="de-DE" dirty="0">
                <a:latin typeface="Kantumruy Pro"/>
                <a:cs typeface="Kantumruy Pro"/>
              </a:rPr>
              <a:t> die bisherigen Ergebnisse zusammen.</a:t>
            </a:r>
            <a:endParaRPr dirty="0">
              <a:latin typeface="Kantumruy Pro"/>
              <a:cs typeface="Kantumruy Pro"/>
            </a:endParaRPr>
          </a:p>
          <a:p>
            <a:pPr marR="0" defTabSz="914400" rtl="0">
              <a:lnSpc>
                <a:spcPct val="100000"/>
              </a:lnSpc>
              <a:spcBef>
                <a:spcPts val="0"/>
              </a:spcBef>
              <a:spcAft>
                <a:spcPts val="0"/>
              </a:spcAft>
              <a:buClrTx/>
              <a:buSzTx/>
              <a:defRPr/>
            </a:pPr>
            <a:r>
              <a:rPr lang="de-DE" dirty="0">
                <a:latin typeface="Kantumruy Pro"/>
                <a:cs typeface="Kantumruy Pro"/>
              </a:rPr>
              <a:t>Im Galeriegang präsentiert sie die Gesamtergebnisse der jeweiligen Tische in einem kurzen Pitch (2 min).</a:t>
            </a:r>
            <a:endParaRPr dirty="0">
              <a:latin typeface="Kantumruy Pro"/>
              <a:cs typeface="Kantumruy Pro"/>
            </a:endParaRPr>
          </a:p>
        </p:txBody>
      </p:sp>
      <p:graphicFrame>
        <p:nvGraphicFramePr>
          <p:cNvPr id="453770503" name="Diagramm 3"/>
          <p:cNvGraphicFramePr>
            <a:graphicFrameLocks/>
          </p:cNvGraphicFramePr>
          <p:nvPr>
            <p:extLst>
              <p:ext uri="{D42A27DB-BD31-4B8C-83A1-F6EECF244321}">
                <p14:modId xmlns:p14="http://schemas.microsoft.com/office/powerpoint/2010/main" val="2663749489"/>
              </p:ext>
            </p:extLst>
          </p:nvPr>
        </p:nvGraphicFramePr>
        <p:xfrm>
          <a:off x="5173580" y="4425181"/>
          <a:ext cx="4567988" cy="1860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fik 7" descr="Grafik 7">
            <a:extLst>
              <a:ext uri="{FF2B5EF4-FFF2-40B4-BE49-F238E27FC236}">
                <a16:creationId xmlns:a16="http://schemas.microsoft.com/office/drawing/2014/main" id="{866CAB9E-C613-0FD6-0683-996670877570}"/>
              </a:ext>
            </a:extLst>
          </p:cNvPr>
          <p:cNvPicPr>
            <a:picLocks noChangeAspect="1"/>
          </p:cNvPicPr>
          <p:nvPr/>
        </p:nvPicPr>
        <p:blipFill rotWithShape="1">
          <a:blip r:embed="rId8"/>
          <a:stretch/>
        </p:blipFill>
        <p:spPr bwMode="auto">
          <a:xfrm>
            <a:off x="10664042" y="619371"/>
            <a:ext cx="914400" cy="914400"/>
          </a:xfrm>
          <a:prstGeom prst="rect">
            <a:avLst/>
          </a:prstGeom>
          <a:ln w="12700">
            <a:miter lim="400000"/>
          </a:ln>
        </p:spPr>
      </p:pic>
      <p:sp>
        <p:nvSpPr>
          <p:cNvPr id="9" name="Textfeld 8">
            <a:extLst>
              <a:ext uri="{FF2B5EF4-FFF2-40B4-BE49-F238E27FC236}">
                <a16:creationId xmlns:a16="http://schemas.microsoft.com/office/drawing/2014/main" id="{6B317E7D-0BA2-0CAB-2357-7D7C4D50EF9E}"/>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24935691" name="Titel 1"/>
          <p:cNvSpPr>
            <a:spLocks noGrp="1"/>
          </p:cNvSpPr>
          <p:nvPr>
            <p:ph type="title"/>
          </p:nvPr>
        </p:nvSpPr>
        <p:spPr bwMode="auto"/>
        <p:txBody>
          <a:bodyPr/>
          <a:lstStyle/>
          <a:p>
            <a:pPr>
              <a:defRPr/>
            </a:pPr>
            <a:r>
              <a:rPr lang="de-DE" dirty="0">
                <a:latin typeface="Kantumruy Pro"/>
                <a:cs typeface="Kantumruy Pro"/>
              </a:rPr>
              <a:t>Galeriegang &amp; Priorisierung von Wünschen/Themen</a:t>
            </a:r>
            <a:endParaRPr dirty="0">
              <a:latin typeface="Kantumruy Pro"/>
              <a:cs typeface="Kantumruy Pro"/>
            </a:endParaRPr>
          </a:p>
        </p:txBody>
      </p:sp>
      <p:sp>
        <p:nvSpPr>
          <p:cNvPr id="718148718" name="Textplatzhalter 2"/>
          <p:cNvSpPr>
            <a:spLocks noGrp="1"/>
          </p:cNvSpPr>
          <p:nvPr>
            <p:ph type="body" idx="1"/>
          </p:nvPr>
        </p:nvSpPr>
        <p:spPr bwMode="auto">
          <a:xfrm>
            <a:off x="838200" y="1741488"/>
            <a:ext cx="10515600" cy="4351338"/>
          </a:xfrm>
        </p:spPr>
        <p:txBody>
          <a:bodyPr/>
          <a:lstStyle/>
          <a:p>
            <a:pPr marL="0" indent="0">
              <a:buNone/>
              <a:defRPr/>
            </a:pPr>
            <a:r>
              <a:rPr lang="de-DE">
                <a:latin typeface="Kantumruy Pro"/>
                <a:cs typeface="Kantumruy Pro"/>
              </a:rPr>
              <a:t>   </a:t>
            </a:r>
            <a:endParaRPr>
              <a:latin typeface="Kantumruy Pro"/>
              <a:cs typeface="Kantumruy Pro"/>
            </a:endParaRPr>
          </a:p>
        </p:txBody>
      </p:sp>
      <p:sp>
        <p:nvSpPr>
          <p:cNvPr id="658167819" name="Rechteck 7"/>
          <p:cNvSpPr/>
          <p:nvPr/>
        </p:nvSpPr>
        <p:spPr bwMode="auto">
          <a:xfrm>
            <a:off x="838200" y="3437613"/>
            <a:ext cx="2955337" cy="2315525"/>
          </a:xfrm>
          <a:prstGeom prst="roundRect">
            <a:avLst/>
          </a:prstGeom>
          <a:solidFill>
            <a:srgbClr val="AFE6FF"/>
          </a:solidFill>
          <a:ln w="12700" cap="flat">
            <a:solidFill>
              <a:srgbClr val="AFE6FF"/>
            </a:solid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R="0" algn="l" defTabSz="914400" rtl="0">
              <a:lnSpc>
                <a:spcPct val="100000"/>
              </a:lnSpc>
              <a:spcBef>
                <a:spcPts val="0"/>
              </a:spcBef>
              <a:spcAft>
                <a:spcPts val="0"/>
              </a:spcAft>
              <a:buClrTx/>
              <a:buSzTx/>
              <a:defRPr/>
            </a:pPr>
            <a:r>
              <a:rPr lang="de-DE" sz="2000" b="1" i="0" u="none" strike="noStrike" cap="none" spc="0" dirty="0">
                <a:ln>
                  <a:noFill/>
                </a:ln>
                <a:solidFill>
                  <a:schemeClr val="tx1"/>
                </a:solidFill>
                <a:latin typeface="Kantumruy Pro"/>
                <a:cs typeface="Kantumruy Pro"/>
              </a:rPr>
              <a:t>1. Galeriegang</a:t>
            </a:r>
            <a:endParaRPr dirty="0">
              <a:latin typeface="Kantumruy Pro"/>
              <a:cs typeface="Kantumruy Pro"/>
            </a:endParaRPr>
          </a:p>
          <a:p>
            <a:pPr marR="0" algn="l" defTabSz="914400" rtl="0">
              <a:lnSpc>
                <a:spcPct val="100000"/>
              </a:lnSpc>
              <a:spcBef>
                <a:spcPts val="0"/>
              </a:spcBef>
              <a:spcAft>
                <a:spcPts val="0"/>
              </a:spcAft>
              <a:buClrTx/>
              <a:buSzTx/>
              <a:defRPr/>
            </a:pPr>
            <a:r>
              <a:rPr lang="de-DE" b="0" i="0" u="none" strike="noStrike" cap="none" spc="0" dirty="0">
                <a:ln>
                  <a:noFill/>
                </a:ln>
                <a:solidFill>
                  <a:schemeClr val="tx1"/>
                </a:solidFill>
                <a:latin typeface="Kantumruy Pro"/>
                <a:cs typeface="Kantumruy Pro"/>
              </a:rPr>
              <a:t>Sie haben die Möglichkeit, sich die Ergebnisse der Gruppen anzuschauen.</a:t>
            </a:r>
            <a:endParaRPr dirty="0">
              <a:latin typeface="Kantumruy Pro"/>
              <a:cs typeface="Kantumruy Pro"/>
            </a:endParaRPr>
          </a:p>
          <a:p>
            <a:pPr marR="0" algn="l" defTabSz="914400" rtl="0">
              <a:lnSpc>
                <a:spcPct val="100000"/>
              </a:lnSpc>
              <a:spcBef>
                <a:spcPts val="0"/>
              </a:spcBef>
              <a:spcAft>
                <a:spcPts val="0"/>
              </a:spcAft>
              <a:buClrTx/>
              <a:buSzTx/>
              <a:defRPr/>
            </a:pPr>
            <a:endParaRPr lang="de-DE" sz="2000" b="0" i="0" u="none" strike="noStrike" cap="none" spc="0" dirty="0">
              <a:ln>
                <a:noFill/>
              </a:ln>
              <a:solidFill>
                <a:schemeClr val="tx1"/>
              </a:solidFill>
              <a:latin typeface="Kantumruy Pro"/>
              <a:cs typeface="Kantumruy Pro"/>
            </a:endParaRPr>
          </a:p>
          <a:p>
            <a:pPr marR="0" algn="l" defTabSz="914400" rtl="0">
              <a:lnSpc>
                <a:spcPct val="100000"/>
              </a:lnSpc>
              <a:spcBef>
                <a:spcPts val="0"/>
              </a:spcBef>
              <a:spcAft>
                <a:spcPts val="0"/>
              </a:spcAft>
              <a:buClrTx/>
              <a:buSzTx/>
              <a:defRPr/>
            </a:pPr>
            <a:endParaRPr lang="de-DE" dirty="0">
              <a:solidFill>
                <a:schemeClr val="bg1"/>
              </a:solidFill>
              <a:latin typeface="Kantumruy Pro"/>
              <a:cs typeface="Kantumruy Pro"/>
            </a:endParaRPr>
          </a:p>
        </p:txBody>
      </p:sp>
      <p:sp>
        <p:nvSpPr>
          <p:cNvPr id="775972958" name="Rechteck 8"/>
          <p:cNvSpPr/>
          <p:nvPr/>
        </p:nvSpPr>
        <p:spPr bwMode="auto">
          <a:xfrm>
            <a:off x="4620491" y="2546489"/>
            <a:ext cx="2951018" cy="3206649"/>
          </a:xfrm>
          <a:prstGeom prst="roundRect">
            <a:avLst/>
          </a:prstGeom>
          <a:solidFill>
            <a:srgbClr val="AFE6FF"/>
          </a:solidFill>
          <a:ln w="12700" cap="flat">
            <a:solidFill>
              <a:srgbClr val="AFE6FF"/>
            </a:solid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r>
              <a:rPr lang="de-DE" sz="2000" b="1" i="0" u="none" strike="noStrike" cap="none" spc="0" dirty="0">
                <a:ln>
                  <a:noFill/>
                </a:ln>
                <a:solidFill>
                  <a:schemeClr val="tx1"/>
                </a:solidFill>
                <a:latin typeface="Kantumruy Pro"/>
                <a:cs typeface="Kantumruy Pro"/>
              </a:rPr>
              <a:t>2. Pitch</a:t>
            </a:r>
            <a:endParaRPr dirty="0">
              <a:latin typeface="Kantumruy Pro"/>
              <a:cs typeface="Kantumruy Pro"/>
            </a:endParaRPr>
          </a:p>
          <a:p>
            <a:pPr marL="0" marR="0" indent="0" algn="l" defTabSz="914400" rtl="0">
              <a:lnSpc>
                <a:spcPct val="100000"/>
              </a:lnSpc>
              <a:spcBef>
                <a:spcPts val="0"/>
              </a:spcBef>
              <a:spcAft>
                <a:spcPts val="0"/>
              </a:spcAft>
              <a:buClrTx/>
              <a:buSzTx/>
              <a:buFontTx/>
              <a:buNone/>
              <a:defRPr/>
            </a:pPr>
            <a:r>
              <a:rPr lang="de-DE" b="0" i="0" u="none" strike="noStrike" cap="none" spc="0" dirty="0">
                <a:ln>
                  <a:noFill/>
                </a:ln>
                <a:solidFill>
                  <a:schemeClr val="tx1"/>
                </a:solidFill>
                <a:latin typeface="Kantumruy Pro"/>
                <a:cs typeface="Kantumruy Pro"/>
              </a:rPr>
              <a:t>Die Fokuspersonen stellen nun in knappen 2 Minuten die Ergebnisse der verschiedenen Tische vor.</a:t>
            </a:r>
            <a:endParaRPr dirty="0">
              <a:latin typeface="Kantumruy Pro"/>
              <a:cs typeface="Kantumruy Pro"/>
            </a:endParaRPr>
          </a:p>
          <a:p>
            <a:pPr marL="0" marR="0" indent="0" algn="l" defTabSz="914400" rtl="0">
              <a:lnSpc>
                <a:spcPct val="100000"/>
              </a:lnSpc>
              <a:spcBef>
                <a:spcPts val="0"/>
              </a:spcBef>
              <a:spcAft>
                <a:spcPts val="0"/>
              </a:spcAft>
              <a:buClrTx/>
              <a:buSzTx/>
              <a:buFontTx/>
              <a:buNone/>
              <a:defRPr/>
            </a:pPr>
            <a:endParaRPr lang="de-DE" sz="2000" dirty="0">
              <a:solidFill>
                <a:schemeClr val="bg1"/>
              </a:solidFill>
              <a:latin typeface="Kantumruy Pro"/>
              <a:cs typeface="Kantumruy Pro"/>
            </a:endParaRPr>
          </a:p>
          <a:p>
            <a:pPr marL="0" marR="0" indent="0" algn="l" defTabSz="914400" rtl="0">
              <a:lnSpc>
                <a:spcPct val="100000"/>
              </a:lnSpc>
              <a:spcBef>
                <a:spcPts val="0"/>
              </a:spcBef>
              <a:spcAft>
                <a:spcPts val="0"/>
              </a:spcAft>
              <a:buClrTx/>
              <a:buSzTx/>
              <a:buFontTx/>
              <a:buNone/>
              <a:defRPr/>
            </a:pPr>
            <a:endParaRPr lang="de-DE" dirty="0">
              <a:solidFill>
                <a:schemeClr val="bg1"/>
              </a:solidFill>
              <a:latin typeface="Kantumruy Pro"/>
              <a:cs typeface="Kantumruy Pro"/>
            </a:endParaRPr>
          </a:p>
          <a:p>
            <a:pPr marL="0" marR="0" indent="0" algn="l" defTabSz="914400" rtl="0">
              <a:lnSpc>
                <a:spcPct val="100000"/>
              </a:lnSpc>
              <a:spcBef>
                <a:spcPts val="0"/>
              </a:spcBef>
              <a:spcAft>
                <a:spcPts val="0"/>
              </a:spcAft>
              <a:buClrTx/>
              <a:buSzTx/>
              <a:buFontTx/>
              <a:buNone/>
              <a:defRPr/>
            </a:pPr>
            <a:endParaRPr lang="de-DE" sz="1800" b="0" i="0" u="none" strike="noStrike" cap="none" spc="0" dirty="0">
              <a:ln>
                <a:noFill/>
              </a:ln>
              <a:solidFill>
                <a:srgbClr val="000000"/>
              </a:solidFill>
              <a:latin typeface="Kantumruy Pro"/>
              <a:cs typeface="Kantumruy Pro"/>
            </a:endParaRPr>
          </a:p>
        </p:txBody>
      </p:sp>
      <p:sp>
        <p:nvSpPr>
          <p:cNvPr id="1828953209" name="Rechteck 9"/>
          <p:cNvSpPr/>
          <p:nvPr/>
        </p:nvSpPr>
        <p:spPr bwMode="auto">
          <a:xfrm>
            <a:off x="8398463" y="1973025"/>
            <a:ext cx="2987017" cy="3780113"/>
          </a:xfrm>
          <a:prstGeom prst="roundRect">
            <a:avLst/>
          </a:prstGeom>
          <a:solidFill>
            <a:srgbClr val="AFE6FF"/>
          </a:solidFill>
          <a:ln w="12700" cap="flat">
            <a:solidFill>
              <a:srgbClr val="AFE6FF"/>
            </a:solid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r>
              <a:rPr lang="de-DE" sz="2000" b="1" i="0" u="none" strike="noStrike" cap="none" spc="0" dirty="0">
                <a:ln>
                  <a:noFill/>
                </a:ln>
                <a:solidFill>
                  <a:schemeClr val="tx1"/>
                </a:solidFill>
                <a:latin typeface="Kantumruy Pro"/>
                <a:cs typeface="Kantumruy Pro"/>
              </a:rPr>
              <a:t>3. Priorisierung von Wünschen</a:t>
            </a:r>
            <a:endParaRPr dirty="0">
              <a:latin typeface="Kantumruy Pro"/>
              <a:cs typeface="Kantumruy Pro"/>
            </a:endParaRPr>
          </a:p>
          <a:p>
            <a:pPr marL="0" marR="0" indent="0" algn="l" defTabSz="914400" rtl="0">
              <a:lnSpc>
                <a:spcPct val="100000"/>
              </a:lnSpc>
              <a:spcBef>
                <a:spcPts val="0"/>
              </a:spcBef>
              <a:spcAft>
                <a:spcPts val="0"/>
              </a:spcAft>
              <a:buClrTx/>
              <a:buSzTx/>
              <a:buFontTx/>
              <a:buNone/>
              <a:defRPr/>
            </a:pPr>
            <a:r>
              <a:rPr lang="de-DE" dirty="0">
                <a:latin typeface="Kantumruy Pro"/>
                <a:cs typeface="Kantumruy Pro"/>
              </a:rPr>
              <a:t>Sie haben jeweils zwei Klebepunkte erhalten. Markierten Sie auf den Postern die Aspekte, die Ihnen am wichtigsten sind. Nutzen Sie die Zeit auch, um sich weiter auszutauschen.</a:t>
            </a:r>
            <a:endParaRPr dirty="0">
              <a:latin typeface="Kantumruy Pro"/>
              <a:cs typeface="Kantumruy Pro"/>
            </a:endParaRPr>
          </a:p>
          <a:p>
            <a:pPr marL="0" marR="0" indent="0" algn="l" defTabSz="914400" rtl="0">
              <a:lnSpc>
                <a:spcPct val="100000"/>
              </a:lnSpc>
              <a:spcBef>
                <a:spcPts val="0"/>
              </a:spcBef>
              <a:spcAft>
                <a:spcPts val="0"/>
              </a:spcAft>
              <a:buClrTx/>
              <a:buSzTx/>
              <a:buFontTx/>
              <a:buNone/>
              <a:defRPr/>
            </a:pPr>
            <a:endParaRPr lang="de-DE" sz="2000" dirty="0">
              <a:latin typeface="Kantumruy Pro"/>
              <a:cs typeface="Kantumruy Pro"/>
            </a:endParaRPr>
          </a:p>
        </p:txBody>
      </p:sp>
      <p:sp>
        <p:nvSpPr>
          <p:cNvPr id="1364048019" name="Pfeil: nach rechts 10"/>
          <p:cNvSpPr/>
          <p:nvPr/>
        </p:nvSpPr>
        <p:spPr bwMode="auto">
          <a:xfrm>
            <a:off x="3434267" y="5105710"/>
            <a:ext cx="978408" cy="733659"/>
          </a:xfrm>
          <a:prstGeom prst="rightArrow">
            <a:avLst>
              <a:gd name="adj1" fmla="val 50000"/>
              <a:gd name="adj2" fmla="val 50000"/>
            </a:avLst>
          </a:prstGeom>
          <a:solidFill>
            <a:srgbClr val="4AC9FF"/>
          </a:solidFill>
          <a:ln w="12700" cap="flat">
            <a:solidFill>
              <a:srgbClr val="4AC9FF"/>
            </a:solid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Kantumruy Pro"/>
              <a:cs typeface="Kantumruy Pro"/>
            </a:endParaRPr>
          </a:p>
        </p:txBody>
      </p:sp>
      <p:sp>
        <p:nvSpPr>
          <p:cNvPr id="2" name="Pfeil: nach rechts 10">
            <a:extLst>
              <a:ext uri="{FF2B5EF4-FFF2-40B4-BE49-F238E27FC236}">
                <a16:creationId xmlns:a16="http://schemas.microsoft.com/office/drawing/2014/main" id="{57208F39-D176-9F13-4C7C-E74A43CCAF80}"/>
              </a:ext>
            </a:extLst>
          </p:cNvPr>
          <p:cNvSpPr/>
          <p:nvPr/>
        </p:nvSpPr>
        <p:spPr bwMode="auto">
          <a:xfrm>
            <a:off x="7216558" y="5105709"/>
            <a:ext cx="978408" cy="733659"/>
          </a:xfrm>
          <a:prstGeom prst="rightArrow">
            <a:avLst>
              <a:gd name="adj1" fmla="val 50000"/>
              <a:gd name="adj2" fmla="val 50000"/>
            </a:avLst>
          </a:prstGeom>
          <a:solidFill>
            <a:srgbClr val="4AC9FF"/>
          </a:solidFill>
          <a:ln w="12700" cap="flat">
            <a:solidFill>
              <a:srgbClr val="4AC9FF"/>
            </a:solid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Kantumruy Pro"/>
              <a:cs typeface="Kantumruy Pro"/>
            </a:endParaRPr>
          </a:p>
        </p:txBody>
      </p:sp>
      <p:pic>
        <p:nvPicPr>
          <p:cNvPr id="3" name="Grafik 7" descr="Grafik 7">
            <a:extLst>
              <a:ext uri="{FF2B5EF4-FFF2-40B4-BE49-F238E27FC236}">
                <a16:creationId xmlns:a16="http://schemas.microsoft.com/office/drawing/2014/main" id="{0BD7AF6F-1465-AD19-C6D0-79270B3A5BCB}"/>
              </a:ext>
            </a:extLst>
          </p:cNvPr>
          <p:cNvPicPr>
            <a:picLocks noChangeAspect="1"/>
          </p:cNvPicPr>
          <p:nvPr/>
        </p:nvPicPr>
        <p:blipFill rotWithShape="1">
          <a:blip r:embed="rId3"/>
          <a:stretch/>
        </p:blipFill>
        <p:spPr bwMode="auto">
          <a:xfrm>
            <a:off x="10664042" y="619371"/>
            <a:ext cx="914400" cy="914400"/>
          </a:xfrm>
          <a:prstGeom prst="rect">
            <a:avLst/>
          </a:prstGeom>
          <a:ln w="12700">
            <a:miter lim="400000"/>
          </a:ln>
        </p:spPr>
      </p:pic>
      <p:sp>
        <p:nvSpPr>
          <p:cNvPr id="5" name="Textfeld 4">
            <a:extLst>
              <a:ext uri="{FF2B5EF4-FFF2-40B4-BE49-F238E27FC236}">
                <a16:creationId xmlns:a16="http://schemas.microsoft.com/office/drawing/2014/main" id="{768E7CBE-2DBD-3A3A-E612-112BF2614DB0}"/>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883D60-78DB-2600-7365-0E001CE2B2A1}"/>
            </a:ext>
          </a:extLst>
        </p:cNvPr>
        <p:cNvGrpSpPr/>
        <p:nvPr/>
      </p:nvGrpSpPr>
      <p:grpSpPr bwMode="auto">
        <a:xfrm>
          <a:off x="0" y="0"/>
          <a:ext cx="0" cy="0"/>
          <a:chOff x="0" y="0"/>
          <a:chExt cx="0" cy="0"/>
        </a:xfrm>
      </p:grpSpPr>
      <p:sp>
        <p:nvSpPr>
          <p:cNvPr id="1928281416" name="Titel 3">
            <a:extLst>
              <a:ext uri="{FF2B5EF4-FFF2-40B4-BE49-F238E27FC236}">
                <a16:creationId xmlns:a16="http://schemas.microsoft.com/office/drawing/2014/main" id="{234D3A63-9E94-E151-F469-7360C69A4B26}"/>
              </a:ext>
            </a:extLst>
          </p:cNvPr>
          <p:cNvSpPr txBox="1">
            <a:spLocks noGrp="1"/>
          </p:cNvSpPr>
          <p:nvPr>
            <p:ph type="title"/>
          </p:nvPr>
        </p:nvSpPr>
        <p:spPr bwMode="auto">
          <a:xfrm>
            <a:off x="482600" y="3721894"/>
            <a:ext cx="10515600" cy="1077912"/>
          </a:xfrm>
          <a:prstGeom prst="rect">
            <a:avLst/>
          </a:prstGeom>
        </p:spPr>
        <p:txBody>
          <a:bodyPr>
            <a:normAutofit/>
          </a:bodyPr>
          <a:lstStyle/>
          <a:p>
            <a:pPr marL="514350" indent="-514350">
              <a:lnSpc>
                <a:spcPct val="150000"/>
              </a:lnSpc>
              <a:buFont typeface="+mj-lt"/>
              <a:buAutoNum type="arabicPeriod" startAt="3"/>
              <a:defRPr/>
            </a:pPr>
            <a:r>
              <a:rPr lang="de-DE" sz="3200" dirty="0"/>
              <a:t>Reflexion &amp; Ausblick</a:t>
            </a:r>
          </a:p>
        </p:txBody>
      </p:sp>
      <p:pic>
        <p:nvPicPr>
          <p:cNvPr id="2" name="Grafik 1" descr="Berge mit einfarbiger Füllung">
            <a:extLst>
              <a:ext uri="{FF2B5EF4-FFF2-40B4-BE49-F238E27FC236}">
                <a16:creationId xmlns:a16="http://schemas.microsoft.com/office/drawing/2014/main" id="{7661EC2B-B6A9-D832-FF1F-61A9BB0059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8934449" y="2527299"/>
            <a:ext cx="1803401" cy="1803401"/>
          </a:xfrm>
          <a:prstGeom prst="rect">
            <a:avLst/>
          </a:prstGeom>
        </p:spPr>
      </p:pic>
      <p:sp>
        <p:nvSpPr>
          <p:cNvPr id="4" name="Textfeld 3">
            <a:extLst>
              <a:ext uri="{FF2B5EF4-FFF2-40B4-BE49-F238E27FC236}">
                <a16:creationId xmlns:a16="http://schemas.microsoft.com/office/drawing/2014/main" id="{2F73CC0D-3DF0-3597-A3A3-72379C7DBA45}"/>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14</a:t>
            </a:r>
          </a:p>
        </p:txBody>
      </p:sp>
    </p:spTree>
    <p:extLst>
      <p:ext uri="{BB962C8B-B14F-4D97-AF65-F5344CB8AC3E}">
        <p14:creationId xmlns:p14="http://schemas.microsoft.com/office/powerpoint/2010/main" val="206442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9418609" name="Titel 1"/>
          <p:cNvSpPr txBox="1">
            <a:spLocks noGrp="1"/>
          </p:cNvSpPr>
          <p:nvPr>
            <p:ph type="title"/>
          </p:nvPr>
        </p:nvSpPr>
        <p:spPr bwMode="auto">
          <a:xfrm>
            <a:off x="838200" y="365125"/>
            <a:ext cx="10515600" cy="1325563"/>
          </a:xfrm>
          <a:prstGeom prst="rect">
            <a:avLst/>
          </a:prstGeom>
        </p:spPr>
        <p:txBody>
          <a:bodyPr/>
          <a:lstStyle/>
          <a:p>
            <a:pPr>
              <a:defRPr/>
            </a:pPr>
            <a:r>
              <a:rPr lang="de-DE" dirty="0">
                <a:latin typeface="Kantumruy Pro"/>
                <a:cs typeface="Kantumruy Pro"/>
              </a:rPr>
              <a:t>Reflexion &amp; Ausblick</a:t>
            </a:r>
            <a:endParaRPr dirty="0">
              <a:latin typeface="Kantumruy Pro"/>
              <a:cs typeface="Kantumruy Pro"/>
            </a:endParaRPr>
          </a:p>
        </p:txBody>
      </p:sp>
      <p:sp>
        <p:nvSpPr>
          <p:cNvPr id="2067870670" name="Gestreifter Pfeil nach rechts 9"/>
          <p:cNvSpPr/>
          <p:nvPr/>
        </p:nvSpPr>
        <p:spPr bwMode="auto">
          <a:xfrm>
            <a:off x="10667428" y="798227"/>
            <a:ext cx="686372" cy="45935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2" y="5400"/>
                </a:lnTo>
                <a:lnTo>
                  <a:pt x="452" y="16200"/>
                </a:lnTo>
                <a:lnTo>
                  <a:pt x="0" y="16200"/>
                </a:lnTo>
                <a:close/>
                <a:moveTo>
                  <a:pt x="903" y="5400"/>
                </a:moveTo>
                <a:lnTo>
                  <a:pt x="1807" y="5400"/>
                </a:lnTo>
                <a:lnTo>
                  <a:pt x="1807" y="16200"/>
                </a:lnTo>
                <a:lnTo>
                  <a:pt x="903" y="16200"/>
                </a:lnTo>
                <a:close/>
                <a:moveTo>
                  <a:pt x="2259" y="5400"/>
                </a:moveTo>
                <a:lnTo>
                  <a:pt x="14372" y="5400"/>
                </a:lnTo>
                <a:lnTo>
                  <a:pt x="14372" y="0"/>
                </a:lnTo>
                <a:lnTo>
                  <a:pt x="21600" y="10800"/>
                </a:lnTo>
                <a:lnTo>
                  <a:pt x="14372" y="21600"/>
                </a:lnTo>
                <a:lnTo>
                  <a:pt x="14372" y="16200"/>
                </a:lnTo>
                <a:lnTo>
                  <a:pt x="2259" y="16200"/>
                </a:lnTo>
                <a:close/>
              </a:path>
            </a:pathLst>
          </a:custGeom>
          <a:solidFill>
            <a:srgbClr val="AFE6FF"/>
          </a:solidFill>
          <a:ln w="12700">
            <a:solidFill>
              <a:srgbClr val="AFE6FF"/>
            </a:solidFill>
            <a:miter/>
          </a:ln>
        </p:spPr>
        <p:txBody>
          <a:bodyPr lIns="45719" rIns="45719" anchor="ctr"/>
          <a:lstStyle/>
          <a:p>
            <a:pPr algn="ctr">
              <a:defRPr>
                <a:solidFill>
                  <a:srgbClr val="FFFFFF"/>
                </a:solidFill>
              </a:defRPr>
            </a:pPr>
            <a:endParaRPr lang="de-DE"/>
          </a:p>
        </p:txBody>
      </p:sp>
      <p:sp>
        <p:nvSpPr>
          <p:cNvPr id="920953784" name="Inhaltsplatzhalter 6"/>
          <p:cNvSpPr txBox="1">
            <a:spLocks noGrp="1"/>
          </p:cNvSpPr>
          <p:nvPr>
            <p:ph type="body" idx="1"/>
          </p:nvPr>
        </p:nvSpPr>
        <p:spPr bwMode="auto">
          <a:xfrm>
            <a:off x="838198" y="1690686"/>
            <a:ext cx="6638515" cy="3525891"/>
          </a:xfrm>
          <a:prstGeom prst="rect">
            <a:avLst/>
          </a:prstGeom>
        </p:spPr>
        <p:txBody>
          <a:bodyPr>
            <a:noAutofit/>
          </a:bodyPr>
          <a:lstStyle/>
          <a:p>
            <a:pPr marL="378900" indent="-342900">
              <a:lnSpc>
                <a:spcPct val="150000"/>
              </a:lnSpc>
              <a:defRPr sz="2200"/>
            </a:pPr>
            <a:r>
              <a:rPr lang="de-DE" sz="2000" dirty="0">
                <a:cs typeface="Fredoka"/>
              </a:rPr>
              <a:t>Gemeinsamer Blick auf die priorisierten Wünsche/Themen</a:t>
            </a:r>
          </a:p>
          <a:p>
            <a:pPr marL="893250" lvl="1" indent="-457200">
              <a:lnSpc>
                <a:spcPct val="150000"/>
              </a:lnSpc>
              <a:buFont typeface="+mj-lt"/>
              <a:buAutoNum type="arabicPeriod"/>
              <a:defRPr sz="2200"/>
            </a:pPr>
            <a:r>
              <a:rPr lang="de-DE" sz="2000" dirty="0">
                <a:cs typeface="Fredoka"/>
              </a:rPr>
              <a:t>Welche Themen stechen heraus?</a:t>
            </a:r>
          </a:p>
          <a:p>
            <a:pPr marL="893250" lvl="1" indent="-457200">
              <a:lnSpc>
                <a:spcPct val="150000"/>
              </a:lnSpc>
              <a:buFont typeface="+mj-lt"/>
              <a:buAutoNum type="arabicPeriod"/>
              <a:defRPr sz="2200"/>
            </a:pPr>
            <a:r>
              <a:rPr lang="de-DE" sz="2000" dirty="0">
                <a:cs typeface="Fredoka"/>
              </a:rPr>
              <a:t>Lassen sich Themen zu einem Schwerpunkt bündeln?</a:t>
            </a:r>
          </a:p>
          <a:p>
            <a:pPr marL="436050" lvl="1" indent="0">
              <a:lnSpc>
                <a:spcPct val="150000"/>
              </a:lnSpc>
              <a:buClrTx/>
              <a:buSzPct val="100000"/>
              <a:buFont typeface="Arial"/>
              <a:buNone/>
              <a:defRPr sz="2200"/>
            </a:pPr>
            <a:endParaRPr lang="de-DE" sz="2000" dirty="0">
              <a:cs typeface="Fredoka"/>
            </a:endParaRPr>
          </a:p>
        </p:txBody>
      </p:sp>
      <p:pic>
        <p:nvPicPr>
          <p:cNvPr id="2" name="Grafik 2">
            <a:extLst>
              <a:ext uri="{FF2B5EF4-FFF2-40B4-BE49-F238E27FC236}">
                <a16:creationId xmlns:a16="http://schemas.microsoft.com/office/drawing/2014/main" id="{BEA0EB7D-1DCA-E0D8-4611-E787A03E2B54}"/>
              </a:ext>
            </a:extLst>
          </p:cNvPr>
          <p:cNvPicPr>
            <a:picLocks noChangeAspect="1"/>
          </p:cNvPicPr>
          <p:nvPr/>
        </p:nvPicPr>
        <p:blipFill rotWithShape="1">
          <a:blip r:embed="rId3"/>
          <a:srcRect t="15691"/>
          <a:stretch>
            <a:fillRect/>
          </a:stretch>
        </p:blipFill>
        <p:spPr bwMode="auto">
          <a:xfrm>
            <a:off x="7476713" y="1925818"/>
            <a:ext cx="3877087" cy="2180861"/>
          </a:xfrm>
          <a:prstGeom prst="rect">
            <a:avLst/>
          </a:prstGeom>
        </p:spPr>
      </p:pic>
      <p:sp>
        <p:nvSpPr>
          <p:cNvPr id="4" name="Textfeld 3">
            <a:extLst>
              <a:ext uri="{FF2B5EF4-FFF2-40B4-BE49-F238E27FC236}">
                <a16:creationId xmlns:a16="http://schemas.microsoft.com/office/drawing/2014/main" id="{7D53F2C5-3107-DECA-8629-2C832053A0AD}"/>
              </a:ext>
            </a:extLst>
          </p:cNvPr>
          <p:cNvSpPr txBox="1"/>
          <p:nvPr/>
        </p:nvSpPr>
        <p:spPr bwMode="auto">
          <a:xfrm>
            <a:off x="838198" y="4732534"/>
            <a:ext cx="9398000" cy="96808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378900" indent="-342900">
              <a:lnSpc>
                <a:spcPct val="150000"/>
              </a:lnSpc>
              <a:buFont typeface="Arial" panose="020B0604020202020204" pitchFamily="34" charset="0"/>
              <a:buChar char="•"/>
              <a:defRPr sz="2200"/>
            </a:pPr>
            <a:r>
              <a:rPr lang="de-DE" sz="2000" dirty="0">
                <a:cs typeface="Fredoka"/>
              </a:rPr>
              <a:t>Bildung einer multiprofessionellen Steuergruppe (4-5 Personen) zur Schärfung des gemeinsamen Ziels und zur weiteren Zusammenarbeit</a:t>
            </a:r>
          </a:p>
        </p:txBody>
      </p:sp>
      <p:sp>
        <p:nvSpPr>
          <p:cNvPr id="5" name="Textplatzhalter 29">
            <a:extLst>
              <a:ext uri="{FF2B5EF4-FFF2-40B4-BE49-F238E27FC236}">
                <a16:creationId xmlns:a16="http://schemas.microsoft.com/office/drawing/2014/main" id="{C9B5DA81-F937-32ED-9F2C-67FEE05021AA}"/>
              </a:ext>
            </a:extLst>
          </p:cNvPr>
          <p:cNvSpPr txBox="1">
            <a:spLocks/>
          </p:cNvSpPr>
          <p:nvPr/>
        </p:nvSpPr>
        <p:spPr bwMode="auto">
          <a:xfrm rot="16199998">
            <a:off x="10005247" y="2577731"/>
            <a:ext cx="2877502" cy="180394"/>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6" name="Textfeld 5">
            <a:extLst>
              <a:ext uri="{FF2B5EF4-FFF2-40B4-BE49-F238E27FC236}">
                <a16:creationId xmlns:a16="http://schemas.microsoft.com/office/drawing/2014/main" id="{A8948417-203C-F352-ED0C-C76E87950022}"/>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3043297" name="Titel 1"/>
          <p:cNvSpPr txBox="1">
            <a:spLocks noGrp="1"/>
          </p:cNvSpPr>
          <p:nvPr>
            <p:ph type="title"/>
          </p:nvPr>
        </p:nvSpPr>
        <p:spPr bwMode="auto">
          <a:xfrm>
            <a:off x="838200" y="365125"/>
            <a:ext cx="10515600" cy="1325563"/>
          </a:xfrm>
          <a:prstGeom prst="rect">
            <a:avLst/>
          </a:prstGeom>
        </p:spPr>
        <p:txBody>
          <a:bodyPr lIns="45719" tIns="45720" rIns="45719" bIns="45720" anchor="ctr">
            <a:normAutofit/>
          </a:bodyPr>
          <a:lstStyle/>
          <a:p>
            <a:pPr>
              <a:defRPr/>
            </a:pPr>
            <a:r>
              <a:rPr lang="de-DE" dirty="0"/>
              <a:t>Wie geht es weiter?</a:t>
            </a:r>
          </a:p>
        </p:txBody>
      </p:sp>
      <p:grpSp>
        <p:nvGrpSpPr>
          <p:cNvPr id="931950020" name="Inhaltsplatzhalter 3"/>
          <p:cNvGrpSpPr/>
          <p:nvPr/>
        </p:nvGrpSpPr>
        <p:grpSpPr bwMode="auto">
          <a:xfrm>
            <a:off x="838198" y="1866039"/>
            <a:ext cx="10515601" cy="3243140"/>
            <a:chOff x="0" y="-213834"/>
            <a:chExt cx="10515601" cy="3243140"/>
          </a:xfrm>
        </p:grpSpPr>
        <p:sp>
          <p:nvSpPr>
            <p:cNvPr id="298" name="Form"/>
            <p:cNvSpPr/>
            <p:nvPr/>
          </p:nvSpPr>
          <p:spPr bwMode="auto">
            <a:xfrm>
              <a:off x="0" y="254208"/>
              <a:ext cx="10515601" cy="1612639"/>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9944" y="5400"/>
                  </a:lnTo>
                  <a:lnTo>
                    <a:pt x="19944" y="0"/>
                  </a:lnTo>
                  <a:lnTo>
                    <a:pt x="21600" y="10800"/>
                  </a:lnTo>
                  <a:lnTo>
                    <a:pt x="19944" y="21600"/>
                  </a:lnTo>
                  <a:lnTo>
                    <a:pt x="19944" y="16200"/>
                  </a:lnTo>
                  <a:lnTo>
                    <a:pt x="0" y="16200"/>
                  </a:lnTo>
                  <a:lnTo>
                    <a:pt x="828" y="10800"/>
                  </a:lnTo>
                  <a:close/>
                </a:path>
              </a:pathLst>
            </a:custGeom>
            <a:solidFill>
              <a:srgbClr val="D0DEEF"/>
            </a:solidFill>
            <a:ln w="12700" cap="flat">
              <a:noFill/>
              <a:miter lim="400000"/>
            </a:ln>
            <a:effectLst/>
          </p:spPr>
          <p:txBody>
            <a:bodyPr wrap="square" lIns="45719" tIns="45719" rIns="45719" bIns="45719" numCol="1" anchor="t">
              <a:noAutofit/>
            </a:bodyPr>
            <a:lstStyle/>
            <a:p>
              <a:pPr>
                <a:lnSpc>
                  <a:spcPct val="90000"/>
                </a:lnSpc>
                <a:spcBef>
                  <a:spcPts val="1000"/>
                </a:spcBef>
                <a:defRPr sz="2400"/>
              </a:pPr>
              <a:endParaRPr/>
            </a:p>
          </p:txBody>
        </p:sp>
        <p:sp>
          <p:nvSpPr>
            <p:cNvPr id="299" name="06.2024…"/>
            <p:cNvSpPr txBox="1"/>
            <p:nvPr/>
          </p:nvSpPr>
          <p:spPr bwMode="auto">
            <a:xfrm>
              <a:off x="5535" y="-213834"/>
              <a:ext cx="1506227" cy="874083"/>
            </a:xfrm>
            <a:prstGeom prst="rect">
              <a:avLst/>
            </a:prstGeom>
            <a:noFill/>
            <a:ln w="12700" cap="flat">
              <a:noFill/>
              <a:miter lim="400000"/>
            </a:ln>
            <a:effectLst/>
          </p:spPr>
          <p:txBody>
            <a:bodyPr wrap="square" lIns="78231" tIns="78231" rIns="78231" bIns="78231" numCol="1" anchor="b">
              <a:spAutoFit/>
            </a:bodyPr>
            <a:lstStyle/>
            <a:p>
              <a:pPr algn="ctr" defTabSz="488950">
                <a:lnSpc>
                  <a:spcPct val="90000"/>
                </a:lnSpc>
                <a:spcBef>
                  <a:spcPts val="400"/>
                </a:spcBef>
                <a:buSzPct val="100000"/>
                <a:defRPr sz="1100" b="1"/>
              </a:pPr>
              <a:r>
                <a:rPr lang="de-DE" sz="1600"/>
                <a:t>Datum</a:t>
              </a:r>
            </a:p>
            <a:p>
              <a:pPr algn="ctr" defTabSz="488950">
                <a:lnSpc>
                  <a:spcPct val="90000"/>
                </a:lnSpc>
                <a:spcBef>
                  <a:spcPts val="400"/>
                </a:spcBef>
                <a:buSzPct val="100000"/>
                <a:defRPr sz="1100"/>
              </a:pPr>
              <a:r>
                <a:rPr lang="de-DE" sz="1600"/>
                <a:t>Erstgespräch (Kleingruppe)</a:t>
              </a:r>
            </a:p>
          </p:txBody>
        </p:sp>
        <p:sp>
          <p:nvSpPr>
            <p:cNvPr id="300" name="Kreis"/>
            <p:cNvSpPr/>
            <p:nvPr/>
          </p:nvSpPr>
          <p:spPr bwMode="auto">
            <a:xfrm>
              <a:off x="482103" y="858946"/>
              <a:ext cx="403162" cy="403161"/>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400"/>
              </a:pPr>
              <a:endParaRPr/>
            </a:p>
          </p:txBody>
        </p:sp>
        <p:sp>
          <p:nvSpPr>
            <p:cNvPr id="301" name="08.2024…"/>
            <p:cNvSpPr txBox="1"/>
            <p:nvPr/>
          </p:nvSpPr>
          <p:spPr bwMode="auto">
            <a:xfrm>
              <a:off x="1189014" y="1463689"/>
              <a:ext cx="1799613" cy="1317282"/>
            </a:xfrm>
            <a:prstGeom prst="rect">
              <a:avLst/>
            </a:prstGeom>
            <a:noFill/>
            <a:ln w="12700" cap="flat">
              <a:noFill/>
              <a:miter lim="400000"/>
            </a:ln>
            <a:effectLst/>
          </p:spPr>
          <p:txBody>
            <a:bodyPr wrap="square" lIns="78231" tIns="78231" rIns="78231" bIns="78231" numCol="1" anchor="t">
              <a:spAutoFit/>
            </a:bodyPr>
            <a:lstStyle/>
            <a:p>
              <a:pPr algn="ctr" defTabSz="488950">
                <a:lnSpc>
                  <a:spcPct val="90000"/>
                </a:lnSpc>
                <a:spcBef>
                  <a:spcPts val="400"/>
                </a:spcBef>
                <a:buSzPct val="100000"/>
                <a:defRPr sz="1100" b="1"/>
              </a:pPr>
              <a:r>
                <a:rPr lang="de-DE" sz="1600" dirty="0"/>
                <a:t>Heute</a:t>
              </a:r>
              <a:endParaRPr lang="de-DE" sz="1600"/>
            </a:p>
            <a:p>
              <a:pPr algn="ctr" defTabSz="488950">
                <a:lnSpc>
                  <a:spcPct val="90000"/>
                </a:lnSpc>
                <a:spcBef>
                  <a:spcPts val="400"/>
                </a:spcBef>
                <a:buSzPct val="100000"/>
                <a:defRPr sz="1100"/>
              </a:pPr>
              <a:r>
                <a:rPr lang="de-DE" sz="1600" dirty="0"/>
                <a:t>Auftaktworkshop (gesamtes pädagogisches Personal)</a:t>
              </a:r>
              <a:endParaRPr lang="de-DE" sz="1600"/>
            </a:p>
          </p:txBody>
        </p:sp>
        <p:sp>
          <p:nvSpPr>
            <p:cNvPr id="302" name="Kreis"/>
            <p:cNvSpPr/>
            <p:nvPr/>
          </p:nvSpPr>
          <p:spPr bwMode="auto">
            <a:xfrm>
              <a:off x="1906215" y="858946"/>
              <a:ext cx="403161" cy="403161"/>
            </a:xfrm>
            <a:prstGeom prst="ellipse">
              <a:avLst/>
            </a:prstGeom>
            <a:solidFill>
              <a:srgbClr val="55C3CF"/>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400"/>
              </a:pPr>
              <a:endParaRPr/>
            </a:p>
          </p:txBody>
        </p:sp>
        <p:sp>
          <p:nvSpPr>
            <p:cNvPr id="304" name="Oval"/>
            <p:cNvSpPr/>
            <p:nvPr/>
          </p:nvSpPr>
          <p:spPr bwMode="auto">
            <a:xfrm>
              <a:off x="3264000" y="915915"/>
              <a:ext cx="273863" cy="270001"/>
            </a:xfrm>
            <a:prstGeom prst="ellipse">
              <a:avLst/>
            </a:prstGeom>
            <a:solidFill>
              <a:srgbClr val="50C8A7"/>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400"/>
              </a:pPr>
              <a:endParaRPr/>
            </a:p>
          </p:txBody>
        </p:sp>
        <p:sp>
          <p:nvSpPr>
            <p:cNvPr id="305" name="08.2025…"/>
            <p:cNvSpPr txBox="1"/>
            <p:nvPr/>
          </p:nvSpPr>
          <p:spPr bwMode="auto">
            <a:xfrm>
              <a:off x="5941420" y="1436952"/>
              <a:ext cx="1651432" cy="1592354"/>
            </a:xfrm>
            <a:prstGeom prst="rect">
              <a:avLst/>
            </a:prstGeom>
            <a:noFill/>
            <a:ln w="12700" cap="flat">
              <a:noFill/>
              <a:miter lim="400000"/>
            </a:ln>
            <a:effectLst/>
          </p:spPr>
          <p:txBody>
            <a:bodyPr wrap="square" lIns="78231" tIns="78231" rIns="78231" bIns="78231" numCol="1" anchor="t">
              <a:spAutoFit/>
            </a:bodyPr>
            <a:lstStyle/>
            <a:p>
              <a:pPr algn="ctr" defTabSz="488950">
                <a:lnSpc>
                  <a:spcPct val="90000"/>
                </a:lnSpc>
                <a:spcBef>
                  <a:spcPts val="400"/>
                </a:spcBef>
                <a:buSzPct val="100000"/>
                <a:defRPr sz="1100" b="1"/>
              </a:pPr>
              <a:r>
                <a:rPr lang="de-DE" sz="1600" dirty="0"/>
                <a:t>Datum</a:t>
              </a:r>
            </a:p>
            <a:p>
              <a:pPr algn="ctr" defTabSz="488950">
                <a:lnSpc>
                  <a:spcPct val="90000"/>
                </a:lnSpc>
                <a:spcBef>
                  <a:spcPts val="400"/>
                </a:spcBef>
                <a:buSzPct val="100000"/>
                <a:defRPr sz="1100"/>
              </a:pPr>
              <a:r>
                <a:rPr lang="de-DE" sz="1600" dirty="0"/>
                <a:t>Abschluss / Perspektivtag (gesamtes pädagogisches Personal)</a:t>
              </a:r>
            </a:p>
          </p:txBody>
        </p:sp>
        <p:sp>
          <p:nvSpPr>
            <p:cNvPr id="306" name="Kreis"/>
            <p:cNvSpPr/>
            <p:nvPr/>
          </p:nvSpPr>
          <p:spPr bwMode="auto">
            <a:xfrm>
              <a:off x="6551673" y="858946"/>
              <a:ext cx="403161" cy="403161"/>
            </a:xfrm>
            <a:prstGeom prst="ellipse">
              <a:avLst/>
            </a:prstGeom>
            <a:solidFill>
              <a:srgbClr val="4BC174"/>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400"/>
              </a:pPr>
              <a:endParaRPr/>
            </a:p>
          </p:txBody>
        </p:sp>
        <p:sp>
          <p:nvSpPr>
            <p:cNvPr id="309" name="03.2026…"/>
            <p:cNvSpPr txBox="1"/>
            <p:nvPr/>
          </p:nvSpPr>
          <p:spPr bwMode="auto">
            <a:xfrm>
              <a:off x="8102207" y="1463688"/>
              <a:ext cx="1362055" cy="874083"/>
            </a:xfrm>
            <a:prstGeom prst="rect">
              <a:avLst/>
            </a:prstGeom>
            <a:noFill/>
            <a:ln w="12700" cap="flat">
              <a:noFill/>
              <a:miter lim="400000"/>
            </a:ln>
            <a:effectLst/>
          </p:spPr>
          <p:txBody>
            <a:bodyPr wrap="square" lIns="78231" tIns="78231" rIns="78231" bIns="78231" numCol="1" anchor="t">
              <a:spAutoFit/>
            </a:bodyPr>
            <a:lstStyle/>
            <a:p>
              <a:pPr algn="ctr" defTabSz="488950">
                <a:lnSpc>
                  <a:spcPct val="90000"/>
                </a:lnSpc>
                <a:spcBef>
                  <a:spcPts val="400"/>
                </a:spcBef>
                <a:buSzPct val="100000"/>
                <a:defRPr sz="1100" b="1"/>
              </a:pPr>
              <a:r>
                <a:rPr sz="1600" dirty="0"/>
                <a:t>Datum</a:t>
              </a:r>
              <a:endParaRPr lang="de-DE" sz="1600" dirty="0"/>
            </a:p>
            <a:p>
              <a:pPr algn="ctr" defTabSz="488950">
                <a:lnSpc>
                  <a:spcPct val="90000"/>
                </a:lnSpc>
                <a:spcBef>
                  <a:spcPts val="400"/>
                </a:spcBef>
                <a:buSzPct val="100000"/>
                <a:defRPr sz="1100"/>
              </a:pPr>
              <a:r>
                <a:rPr sz="1600" err="1"/>
                <a:t>Ggf</a:t>
              </a:r>
              <a:r>
                <a:rPr sz="1600" dirty="0"/>
                <a:t>. Follow-Up Treffen </a:t>
              </a:r>
            </a:p>
          </p:txBody>
        </p:sp>
        <p:sp>
          <p:nvSpPr>
            <p:cNvPr id="310" name="Kreis"/>
            <p:cNvSpPr/>
            <p:nvPr/>
          </p:nvSpPr>
          <p:spPr bwMode="auto">
            <a:xfrm>
              <a:off x="8578774" y="858946"/>
              <a:ext cx="403161" cy="403161"/>
            </a:xfrm>
            <a:prstGeom prst="ellipse">
              <a:avLst/>
            </a:prstGeom>
            <a:solidFill>
              <a:schemeClr val="accent6"/>
            </a:solidFill>
            <a:ln w="12700" cap="flat">
              <a:solidFill>
                <a:srgbClr val="FFFFFF"/>
              </a:solidFill>
              <a:prstDash val="solid"/>
              <a:miter lim="800000"/>
            </a:ln>
            <a:effectLst/>
          </p:spPr>
          <p:txBody>
            <a:bodyPr wrap="square" lIns="45719" tIns="45719" rIns="45719" bIns="45719" numCol="1" anchor="t">
              <a:noAutofit/>
            </a:bodyPr>
            <a:lstStyle/>
            <a:p>
              <a:pPr>
                <a:lnSpc>
                  <a:spcPct val="90000"/>
                </a:lnSpc>
                <a:spcBef>
                  <a:spcPts val="1000"/>
                </a:spcBef>
                <a:defRPr sz="2400"/>
              </a:pPr>
              <a:endParaRPr/>
            </a:p>
          </p:txBody>
        </p:sp>
      </p:grpSp>
      <p:pic>
        <p:nvPicPr>
          <p:cNvPr id="1821808113" name="Grafik 10" descr="Grafik 10"/>
          <p:cNvPicPr>
            <a:picLocks noChangeAspect="1"/>
          </p:cNvPicPr>
          <p:nvPr/>
        </p:nvPicPr>
        <p:blipFill rotWithShape="1">
          <a:blip r:embed="rId3"/>
          <a:stretch/>
        </p:blipFill>
        <p:spPr bwMode="auto">
          <a:xfrm>
            <a:off x="10629255" y="516918"/>
            <a:ext cx="914400" cy="914400"/>
          </a:xfrm>
          <a:prstGeom prst="rect">
            <a:avLst/>
          </a:prstGeom>
          <a:ln w="12700">
            <a:miter lim="400000"/>
          </a:ln>
        </p:spPr>
      </p:pic>
      <p:pic>
        <p:nvPicPr>
          <p:cNvPr id="730079190" name="Grafik 2" descr="Grafik 2"/>
          <p:cNvPicPr>
            <a:picLocks noChangeAspect="1"/>
          </p:cNvPicPr>
          <p:nvPr/>
        </p:nvPicPr>
        <p:blipFill rotWithShape="1">
          <a:blip r:embed="rId4"/>
          <a:stretch/>
        </p:blipFill>
        <p:spPr bwMode="auto">
          <a:xfrm>
            <a:off x="4458511" y="3006278"/>
            <a:ext cx="274345" cy="268248"/>
          </a:xfrm>
          <a:prstGeom prst="rect">
            <a:avLst/>
          </a:prstGeom>
          <a:ln w="12700">
            <a:miter lim="400000"/>
          </a:ln>
        </p:spPr>
      </p:pic>
      <p:pic>
        <p:nvPicPr>
          <p:cNvPr id="394805766" name="Grafik 4" descr="Grafik 4"/>
          <p:cNvPicPr>
            <a:picLocks noChangeAspect="1"/>
          </p:cNvPicPr>
          <p:nvPr/>
        </p:nvPicPr>
        <p:blipFill rotWithShape="1">
          <a:blip r:embed="rId5"/>
          <a:stretch/>
        </p:blipFill>
        <p:spPr bwMode="auto">
          <a:xfrm>
            <a:off x="4789830" y="3012088"/>
            <a:ext cx="274345" cy="268248"/>
          </a:xfrm>
          <a:prstGeom prst="rect">
            <a:avLst/>
          </a:prstGeom>
          <a:ln w="12700">
            <a:miter lim="400000"/>
          </a:ln>
        </p:spPr>
      </p:pic>
      <p:pic>
        <p:nvPicPr>
          <p:cNvPr id="1976285380" name="Grafik 5" descr="Grafik 5"/>
          <p:cNvPicPr>
            <a:picLocks noChangeAspect="1"/>
          </p:cNvPicPr>
          <p:nvPr/>
        </p:nvPicPr>
        <p:blipFill rotWithShape="1">
          <a:blip r:embed="rId4"/>
          <a:stretch/>
        </p:blipFill>
        <p:spPr bwMode="auto">
          <a:xfrm>
            <a:off x="5121149" y="3006278"/>
            <a:ext cx="274345" cy="268248"/>
          </a:xfrm>
          <a:prstGeom prst="rect">
            <a:avLst/>
          </a:prstGeom>
          <a:ln w="12700">
            <a:miter lim="400000"/>
          </a:ln>
        </p:spPr>
      </p:pic>
      <p:pic>
        <p:nvPicPr>
          <p:cNvPr id="595694993" name="Grafik 11" descr="Grafik 11"/>
          <p:cNvPicPr>
            <a:picLocks noChangeAspect="1"/>
          </p:cNvPicPr>
          <p:nvPr/>
        </p:nvPicPr>
        <p:blipFill rotWithShape="1">
          <a:blip r:embed="rId5"/>
          <a:stretch/>
        </p:blipFill>
        <p:spPr bwMode="auto">
          <a:xfrm>
            <a:off x="5446183" y="3006278"/>
            <a:ext cx="274345" cy="268248"/>
          </a:xfrm>
          <a:prstGeom prst="rect">
            <a:avLst/>
          </a:prstGeom>
          <a:ln w="12700">
            <a:miter lim="400000"/>
          </a:ln>
        </p:spPr>
      </p:pic>
      <p:sp>
        <p:nvSpPr>
          <p:cNvPr id="3" name="Textfeld 2">
            <a:extLst>
              <a:ext uri="{FF2B5EF4-FFF2-40B4-BE49-F238E27FC236}">
                <a16:creationId xmlns:a16="http://schemas.microsoft.com/office/drawing/2014/main" id="{CE8223B6-ABD2-6E75-5F1B-B990C1E89240}"/>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16</a:t>
            </a:r>
          </a:p>
        </p:txBody>
      </p:sp>
      <p:sp>
        <p:nvSpPr>
          <p:cNvPr id="5" name="Textfeld 4">
            <a:extLst>
              <a:ext uri="{FF2B5EF4-FFF2-40B4-BE49-F238E27FC236}">
                <a16:creationId xmlns:a16="http://schemas.microsoft.com/office/drawing/2014/main" id="{3856E9EA-9DE8-D3E7-56DB-BAE810BB19BB}"/>
              </a:ext>
            </a:extLst>
          </p:cNvPr>
          <p:cNvSpPr txBox="1"/>
          <p:nvPr/>
        </p:nvSpPr>
        <p:spPr bwMode="auto">
          <a:xfrm>
            <a:off x="3326809" y="1866103"/>
            <a:ext cx="3211235" cy="808426"/>
          </a:xfrm>
          <a:prstGeom prst="rect">
            <a:avLst/>
          </a:prstGeom>
          <a:noFill/>
          <a:ln w="12700" cap="flat">
            <a:solidFill>
              <a:schemeClr val="tx1"/>
            </a:solid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400"/>
              </a:spcBef>
            </a:pPr>
            <a:r>
              <a:rPr lang="de-DE" sz="1600" b="1" dirty="0"/>
              <a:t>Zeitspanne (ein Schuljahr)</a:t>
            </a:r>
            <a:endParaRPr lang="de-DE" sz="1600" dirty="0"/>
          </a:p>
          <a:p>
            <a:pPr algn="ctr">
              <a:lnSpc>
                <a:spcPct val="90000"/>
              </a:lnSpc>
              <a:spcBef>
                <a:spcPts val="400"/>
              </a:spcBef>
            </a:pPr>
            <a:r>
              <a:rPr lang="de-DE" sz="1600" dirty="0"/>
              <a:t>Entwicklungswerksstätten (Steuergruppe &amp; ggf. Kollegium)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FBE532D-455F-2CF6-80D3-15A36E5369B8}"/>
            </a:ext>
          </a:extLst>
        </p:cNvPr>
        <p:cNvGrpSpPr/>
        <p:nvPr/>
      </p:nvGrpSpPr>
      <p:grpSpPr bwMode="auto">
        <a:xfrm>
          <a:off x="0" y="0"/>
          <a:ext cx="0" cy="0"/>
          <a:chOff x="0" y="0"/>
          <a:chExt cx="0" cy="0"/>
        </a:xfrm>
      </p:grpSpPr>
      <p:sp>
        <p:nvSpPr>
          <p:cNvPr id="1928281416" name="Titel 3">
            <a:extLst>
              <a:ext uri="{FF2B5EF4-FFF2-40B4-BE49-F238E27FC236}">
                <a16:creationId xmlns:a16="http://schemas.microsoft.com/office/drawing/2014/main" id="{D9CFFD2F-2068-8C7D-7B51-095ED34FF5BD}"/>
              </a:ext>
            </a:extLst>
          </p:cNvPr>
          <p:cNvSpPr txBox="1">
            <a:spLocks noGrp="1"/>
          </p:cNvSpPr>
          <p:nvPr>
            <p:ph type="title"/>
          </p:nvPr>
        </p:nvSpPr>
        <p:spPr bwMode="auto">
          <a:xfrm>
            <a:off x="482600" y="3721894"/>
            <a:ext cx="10515600" cy="1077912"/>
          </a:xfrm>
          <a:prstGeom prst="rect">
            <a:avLst/>
          </a:prstGeom>
        </p:spPr>
        <p:txBody>
          <a:bodyPr>
            <a:normAutofit/>
          </a:bodyPr>
          <a:lstStyle/>
          <a:p>
            <a:pPr marL="514350" indent="-514350">
              <a:lnSpc>
                <a:spcPct val="150000"/>
              </a:lnSpc>
              <a:buFont typeface="+mj-lt"/>
              <a:buAutoNum type="arabicPeriod" startAt="4"/>
              <a:defRPr/>
            </a:pPr>
            <a:r>
              <a:rPr lang="de-DE" sz="3200" dirty="0"/>
              <a:t>Feedback</a:t>
            </a:r>
          </a:p>
        </p:txBody>
      </p:sp>
      <p:pic>
        <p:nvPicPr>
          <p:cNvPr id="3" name="Grafik 2" descr="Geschäftswachstum">
            <a:extLst>
              <a:ext uri="{FF2B5EF4-FFF2-40B4-BE49-F238E27FC236}">
                <a16:creationId xmlns:a16="http://schemas.microsoft.com/office/drawing/2014/main" id="{D27EAA1B-53F6-8F38-C954-4236C7007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8934449" y="2758876"/>
            <a:ext cx="1803600" cy="1803600"/>
          </a:xfrm>
          <a:prstGeom prst="rect">
            <a:avLst/>
          </a:prstGeom>
        </p:spPr>
      </p:pic>
      <p:sp>
        <p:nvSpPr>
          <p:cNvPr id="4" name="Textfeld 3">
            <a:extLst>
              <a:ext uri="{FF2B5EF4-FFF2-40B4-BE49-F238E27FC236}">
                <a16:creationId xmlns:a16="http://schemas.microsoft.com/office/drawing/2014/main" id="{69FCCE71-0703-E4EA-A96B-8407B1D40DC8}"/>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17</a:t>
            </a:r>
          </a:p>
        </p:txBody>
      </p:sp>
    </p:spTree>
    <p:extLst>
      <p:ext uri="{BB962C8B-B14F-4D97-AF65-F5344CB8AC3E}">
        <p14:creationId xmlns:p14="http://schemas.microsoft.com/office/powerpoint/2010/main" val="229525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7788255" name="Titel 1"/>
          <p:cNvSpPr>
            <a:spLocks noGrp="1"/>
          </p:cNvSpPr>
          <p:nvPr>
            <p:ph type="title"/>
          </p:nvPr>
        </p:nvSpPr>
        <p:spPr bwMode="auto"/>
        <p:txBody>
          <a:bodyPr/>
          <a:lstStyle/>
          <a:p>
            <a:pPr>
              <a:defRPr/>
            </a:pPr>
            <a:r>
              <a:rPr lang="de-DE" dirty="0">
                <a:latin typeface="Kantumruy Pro"/>
                <a:cs typeface="Kantumruy Pro"/>
              </a:rPr>
              <a:t>Feedback</a:t>
            </a:r>
            <a:endParaRPr lang="en-US" dirty="0">
              <a:latin typeface="Kantumruy Pro"/>
              <a:cs typeface="Kantumruy Pro"/>
            </a:endParaRPr>
          </a:p>
        </p:txBody>
      </p:sp>
      <p:sp>
        <p:nvSpPr>
          <p:cNvPr id="1779968513" name="Textplatzhalter 2"/>
          <p:cNvSpPr>
            <a:spLocks noGrp="1"/>
          </p:cNvSpPr>
          <p:nvPr>
            <p:ph type="body" idx="1"/>
          </p:nvPr>
        </p:nvSpPr>
        <p:spPr bwMode="auto">
          <a:xfrm>
            <a:off x="838200" y="1825625"/>
            <a:ext cx="10071100" cy="4351338"/>
          </a:xfrm>
        </p:spPr>
        <p:txBody>
          <a:bodyPr/>
          <a:lstStyle/>
          <a:p>
            <a:pPr>
              <a:lnSpc>
                <a:spcPct val="150000"/>
              </a:lnSpc>
              <a:defRPr/>
            </a:pPr>
            <a:r>
              <a:rPr lang="de-DE">
                <a:latin typeface="Kantumruy Pro"/>
                <a:cs typeface="Kantumruy Pro"/>
              </a:rPr>
              <a:t>Was nehmen Sie für sich aus dem heutigen Auftakttreffen mit?</a:t>
            </a:r>
            <a:endParaRPr>
              <a:latin typeface="Kantumruy Pro"/>
              <a:cs typeface="Kantumruy Pro"/>
            </a:endParaRPr>
          </a:p>
          <a:p>
            <a:pPr>
              <a:lnSpc>
                <a:spcPct val="150000"/>
              </a:lnSpc>
              <a:defRPr/>
            </a:pPr>
            <a:r>
              <a:rPr lang="de-DE">
                <a:latin typeface="Kantumruy Pro"/>
                <a:cs typeface="Kantumruy Pro"/>
              </a:rPr>
              <a:t>Inwiefern wurden Ihre Erwartungen erfüllt?</a:t>
            </a:r>
            <a:endParaRPr>
              <a:latin typeface="Kantumruy Pro"/>
              <a:cs typeface="Kantumruy Pro"/>
            </a:endParaRPr>
          </a:p>
          <a:p>
            <a:pPr>
              <a:lnSpc>
                <a:spcPct val="150000"/>
              </a:lnSpc>
              <a:defRPr/>
            </a:pPr>
            <a:r>
              <a:rPr lang="de-DE">
                <a:latin typeface="Kantumruy Pro"/>
                <a:cs typeface="Kantumruy Pro"/>
              </a:rPr>
              <a:t>Inwiefern wurden Ihre Erwartungen nicht erfüllt? Was hat vielleicht noch gefehlt?</a:t>
            </a:r>
            <a:endParaRPr lang="en-US">
              <a:latin typeface="Kantumruy Pro"/>
              <a:cs typeface="Kantumruy Pro"/>
            </a:endParaRPr>
          </a:p>
        </p:txBody>
      </p:sp>
      <p:pic>
        <p:nvPicPr>
          <p:cNvPr id="2" name="Grafik 1" descr="Geschäftswachstum">
            <a:extLst>
              <a:ext uri="{FF2B5EF4-FFF2-40B4-BE49-F238E27FC236}">
                <a16:creationId xmlns:a16="http://schemas.microsoft.com/office/drawing/2014/main" id="{8A507A86-E2C9-9688-E909-1A0E1E9FD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10431290" y="365125"/>
            <a:ext cx="1058212" cy="1058212"/>
          </a:xfrm>
          <a:prstGeom prst="rect">
            <a:avLst/>
          </a:prstGeom>
        </p:spPr>
      </p:pic>
      <p:sp>
        <p:nvSpPr>
          <p:cNvPr id="4" name="Textfeld 3">
            <a:extLst>
              <a:ext uri="{FF2B5EF4-FFF2-40B4-BE49-F238E27FC236}">
                <a16:creationId xmlns:a16="http://schemas.microsoft.com/office/drawing/2014/main" id="{3415992A-0621-7166-FD60-A2F439F373D0}"/>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96209913" name="Freeform 18"/>
          <p:cNvSpPr/>
          <p:nvPr/>
        </p:nvSpPr>
        <p:spPr bwMode="auto">
          <a:xfrm>
            <a:off x="6278162" y="546385"/>
            <a:ext cx="6683392" cy="5466489"/>
          </a:xfrm>
          <a:custGeom>
            <a:avLst/>
            <a:gdLst/>
            <a:ahLst/>
            <a:cxnLst/>
            <a:rect l="l" t="t" r="r" b="b"/>
            <a:pathLst>
              <a:path w="6310380" h="5040416" extrusionOk="0">
                <a:moveTo>
                  <a:pt x="0" y="0"/>
                </a:moveTo>
                <a:lnTo>
                  <a:pt x="6310380" y="0"/>
                </a:lnTo>
                <a:lnTo>
                  <a:pt x="6310380" y="5040416"/>
                </a:lnTo>
                <a:lnTo>
                  <a:pt x="0" y="5040416"/>
                </a:lnTo>
                <a:lnTo>
                  <a:pt x="0" y="0"/>
                </a:lnTo>
                <a:close/>
              </a:path>
            </a:pathLst>
          </a:custGeom>
          <a:blipFill rotWithShape="1">
            <a:blip r:embed="rId3"/>
            <a:stretch/>
          </a:blipFill>
        </p:spPr>
        <p:txBody>
          <a:bodyPr/>
          <a:lstStyle/>
          <a:p>
            <a:endParaRPr lang="de-DE"/>
          </a:p>
        </p:txBody>
      </p:sp>
      <p:sp>
        <p:nvSpPr>
          <p:cNvPr id="4" name="Titel 3">
            <a:extLst>
              <a:ext uri="{FF2B5EF4-FFF2-40B4-BE49-F238E27FC236}">
                <a16:creationId xmlns:a16="http://schemas.microsoft.com/office/drawing/2014/main" id="{4D8A6913-E32E-6C91-3ECC-BE4D0635FEDC}"/>
              </a:ext>
            </a:extLst>
          </p:cNvPr>
          <p:cNvSpPr txBox="1">
            <a:spLocks/>
          </p:cNvSpPr>
          <p:nvPr/>
        </p:nvSpPr>
        <p:spPr bwMode="auto">
          <a:xfrm>
            <a:off x="539750" y="1487056"/>
            <a:ext cx="10515600" cy="4525818"/>
          </a:xfrm>
          <a:prstGeom prst="rect">
            <a:avLst/>
          </a:prstGeom>
          <a:ln w="12700">
            <a:miter lim="400000"/>
          </a:ln>
        </p:spPr>
        <p:txBody>
          <a:bodyPr lIns="45719" rIns="45719" anchor="b">
            <a:normAutofit/>
          </a:bodyPr>
          <a:lstStyle>
            <a:lvl1pPr marL="0" marR="0" indent="0" algn="l" defTabSz="914400" rtl="0">
              <a:lnSpc>
                <a:spcPct val="90000"/>
              </a:lnSpc>
              <a:spcBef>
                <a:spcPts val="0"/>
              </a:spcBef>
              <a:spcAft>
                <a:spcPts val="0"/>
              </a:spcAft>
              <a:buClrTx/>
              <a:buSzTx/>
              <a:buFontTx/>
              <a:buNone/>
              <a:defRPr sz="4400" b="0" i="0" u="none" strike="noStrike" cap="none" spc="0">
                <a:solidFill>
                  <a:srgbClr val="000000"/>
                </a:solidFill>
                <a:latin typeface="+mn-lt"/>
                <a:ea typeface="+mn-ea"/>
                <a:cs typeface="+mn-cs"/>
              </a:defRPr>
            </a:lvl1pPr>
            <a:lvl2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2pPr>
            <a:lvl3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3pPr>
            <a:lvl4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4pPr>
            <a:lvl5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5pPr>
            <a:lvl6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6pPr>
            <a:lvl7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7pPr>
            <a:lvl8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8pPr>
            <a:lvl9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9pPr>
          </a:lstStyle>
          <a:p>
            <a:pPr>
              <a:defRPr sz="3200"/>
            </a:pPr>
            <a:r>
              <a:rPr lang="de-DE" sz="4000" dirty="0"/>
              <a:t>HERZLICHEN DANK</a:t>
            </a:r>
            <a:br>
              <a:rPr lang="de-DE" sz="4000" dirty="0"/>
            </a:br>
            <a:r>
              <a:rPr lang="de-DE" sz="2800" dirty="0"/>
              <a:t>für Ihre Teilnahme und den Austausch!</a:t>
            </a:r>
            <a:br>
              <a:rPr lang="de-DE" sz="3200" dirty="0"/>
            </a:br>
            <a:br>
              <a:rPr lang="de-DE" sz="3200" dirty="0"/>
            </a:br>
            <a:r>
              <a:rPr lang="de-DE" sz="2800" dirty="0"/>
              <a:t>Offene Fragen?</a:t>
            </a:r>
            <a:br>
              <a:rPr lang="de-DE" sz="4000" dirty="0"/>
            </a:br>
            <a:endParaRPr lang="de-DE" sz="1600" dirty="0"/>
          </a:p>
        </p:txBody>
      </p:sp>
      <p:sp>
        <p:nvSpPr>
          <p:cNvPr id="2" name="Textplatzhalter 29">
            <a:extLst>
              <a:ext uri="{FF2B5EF4-FFF2-40B4-BE49-F238E27FC236}">
                <a16:creationId xmlns:a16="http://schemas.microsoft.com/office/drawing/2014/main" id="{61B49A41-4E3A-2B1F-5C56-6B285C965C54}"/>
              </a:ext>
            </a:extLst>
          </p:cNvPr>
          <p:cNvSpPr txBox="1">
            <a:spLocks/>
          </p:cNvSpPr>
          <p:nvPr/>
        </p:nvSpPr>
        <p:spPr bwMode="auto">
          <a:xfrm rot="16199998">
            <a:off x="9706797" y="4483926"/>
            <a:ext cx="2877502" cy="180394"/>
          </a:xfrm>
          <a:prstGeom prst="rect">
            <a:avLst/>
          </a:prstGeom>
        </p:spPr>
        <p:txBody>
          <a:bodyPr lIns="91440" tIns="45720" rIns="91440" bIns="45720" anchor="t"/>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a:rPr>
              <a:t>©  </a:t>
            </a:r>
            <a:r>
              <a:rPr lang="de-DE" sz="800" dirty="0" err="1">
                <a:solidFill>
                  <a:srgbClr val="9D9D9C"/>
                </a:solidFill>
                <a:latin typeface="Fredoka Light" pitchFamily="2" charset="-79"/>
                <a:cs typeface="Fredoka Light"/>
              </a:rPr>
              <a:t>DigiSChuKuMPK</a:t>
            </a:r>
            <a:endParaRPr lang="de-DE" sz="800" dirty="0" err="1">
              <a:solidFill>
                <a:srgbClr val="9D9D9C"/>
              </a:solidFill>
              <a:latin typeface="Fredoka Light" pitchFamily="2" charset="-79"/>
              <a:cs typeface="Fredoka Light" pitchFamily="2" charset="-79"/>
            </a:endParaRPr>
          </a:p>
        </p:txBody>
      </p:sp>
      <p:sp>
        <p:nvSpPr>
          <p:cNvPr id="5" name="Textfeld 4">
            <a:extLst>
              <a:ext uri="{FF2B5EF4-FFF2-40B4-BE49-F238E27FC236}">
                <a16:creationId xmlns:a16="http://schemas.microsoft.com/office/drawing/2014/main" id="{C043A4DF-DCB3-5238-1250-1E06CE1E8853}"/>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6809188" name="Rechteck 1"/>
          <p:cNvSpPr/>
          <p:nvPr/>
        </p:nvSpPr>
        <p:spPr bwMode="auto">
          <a:xfrm>
            <a:off x="2710781" y="1539208"/>
            <a:ext cx="2077612" cy="3429004"/>
          </a:xfrm>
          <a:prstGeom prst="rect">
            <a:avLst/>
          </a:prstGeom>
          <a:solidFill>
            <a:srgbClr val="FFFFFF">
              <a:alpha val="0"/>
            </a:srgbClr>
          </a:solidFill>
          <a:ln w="12699" cap="flat">
            <a:noFill/>
            <a:prstDash val="solid"/>
            <a:miter lim="800000"/>
          </a:ln>
          <a:effectLst>
            <a:outerShdw blurRad="38100" dist="23000" dir="5400000" rotWithShape="0">
              <a:srgbClr val="000000">
                <a:alpha val="35000"/>
              </a:srgbClr>
            </a:outerShdw>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mn-lt"/>
              <a:ea typeface="+mn-ea"/>
              <a:cs typeface="+mn-cs"/>
            </a:endParaRPr>
          </a:p>
        </p:txBody>
      </p:sp>
      <p:sp>
        <p:nvSpPr>
          <p:cNvPr id="1730665726" name="Titel 1"/>
          <p:cNvSpPr txBox="1">
            <a:spLocks noGrp="1"/>
          </p:cNvSpPr>
          <p:nvPr>
            <p:ph type="title"/>
          </p:nvPr>
        </p:nvSpPr>
        <p:spPr bwMode="auto">
          <a:xfrm>
            <a:off x="838198" y="284388"/>
            <a:ext cx="10789989" cy="1325562"/>
          </a:xfrm>
          <a:prstGeom prst="rect">
            <a:avLst/>
          </a:prstGeom>
        </p:spPr>
        <p:txBody>
          <a:bodyPr>
            <a:normAutofit/>
          </a:bodyPr>
          <a:lstStyle/>
          <a:p>
            <a:pPr>
              <a:defRPr/>
            </a:pPr>
            <a:r>
              <a:rPr lang="de-DE" dirty="0">
                <a:latin typeface="Kantumruy Pro" pitchFamily="2" charset="0"/>
                <a:cs typeface="Kantumruy Pro" pitchFamily="2" charset="0"/>
              </a:rPr>
              <a:t>Zusammenarbeit über ein Schuljahr:</a:t>
            </a:r>
            <a:br>
              <a:rPr lang="de-DE" dirty="0">
                <a:latin typeface="Kantumruy Pro" pitchFamily="2" charset="0"/>
                <a:cs typeface="Kantumruy Pro" pitchFamily="2" charset="0"/>
              </a:rPr>
            </a:br>
            <a:r>
              <a:rPr dirty="0">
                <a:latin typeface="Kantumruy Pro" pitchFamily="2" charset="0"/>
                <a:cs typeface="Kantumruy Pro" pitchFamily="2" charset="0"/>
              </a:rPr>
              <a:t>Was </a:t>
            </a:r>
            <a:r>
              <a:rPr dirty="0" err="1">
                <a:latin typeface="Kantumruy Pro" pitchFamily="2" charset="0"/>
                <a:cs typeface="Kantumruy Pro" pitchFamily="2" charset="0"/>
              </a:rPr>
              <a:t>ist</a:t>
            </a:r>
            <a:r>
              <a:rPr dirty="0">
                <a:latin typeface="Kantumruy Pro" pitchFamily="2" charset="0"/>
                <a:cs typeface="Kantumruy Pro" pitchFamily="2" charset="0"/>
              </a:rPr>
              <a:t> in der Zusammenarbeit </a:t>
            </a:r>
            <a:r>
              <a:rPr dirty="0" err="1">
                <a:latin typeface="Kantumruy Pro" pitchFamily="2" charset="0"/>
                <a:cs typeface="Kantumruy Pro" pitchFamily="2" charset="0"/>
              </a:rPr>
              <a:t>geplant</a:t>
            </a:r>
            <a:r>
              <a:rPr dirty="0">
                <a:latin typeface="Kantumruy Pro" pitchFamily="2" charset="0"/>
                <a:cs typeface="Kantumruy Pro" pitchFamily="2" charset="0"/>
              </a:rPr>
              <a:t>?</a:t>
            </a:r>
          </a:p>
        </p:txBody>
      </p:sp>
      <p:pic>
        <p:nvPicPr>
          <p:cNvPr id="1348420598" name="Grafik 4" descr="Grafik 4"/>
          <p:cNvPicPr>
            <a:picLocks noChangeAspect="1"/>
          </p:cNvPicPr>
          <p:nvPr/>
        </p:nvPicPr>
        <p:blipFill rotWithShape="1">
          <a:blip r:embed="rId3"/>
          <a:stretch/>
        </p:blipFill>
        <p:spPr bwMode="auto">
          <a:xfrm>
            <a:off x="10629900" y="570706"/>
            <a:ext cx="914400" cy="914400"/>
          </a:xfrm>
          <a:prstGeom prst="rect">
            <a:avLst/>
          </a:prstGeom>
          <a:ln w="12700">
            <a:miter lim="400000"/>
          </a:ln>
        </p:spPr>
      </p:pic>
      <p:sp>
        <p:nvSpPr>
          <p:cNvPr id="184" name="Rechteck"/>
          <p:cNvSpPr/>
          <p:nvPr/>
        </p:nvSpPr>
        <p:spPr bwMode="auto">
          <a:xfrm>
            <a:off x="2942455" y="231078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a:pPr>
            <a:endParaRPr lang="de-DE" sz="1400" dirty="0">
              <a:solidFill>
                <a:schemeClr val="tx1"/>
              </a:solidFill>
            </a:endParaRPr>
          </a:p>
          <a:p>
            <a:pPr algn="ctr">
              <a:defRPr/>
            </a:pPr>
            <a:r>
              <a:rPr lang="de-DE" sz="1400" dirty="0">
                <a:solidFill>
                  <a:schemeClr val="tx1"/>
                </a:solidFill>
              </a:rPr>
              <a:t>Auftaktworkshop mit dem gesamten Kollegium zur Einführung in das Thema und zur Abstimmung und Priorisierung von Bedarfen (gesamtes pädagogisches Personal)</a:t>
            </a:r>
            <a:endParaRPr lang="de-DE" sz="1400" dirty="0"/>
          </a:p>
        </p:txBody>
      </p:sp>
      <p:sp>
        <p:nvSpPr>
          <p:cNvPr id="187" name="Rechteck"/>
          <p:cNvSpPr/>
          <p:nvPr/>
        </p:nvSpPr>
        <p:spPr bwMode="auto">
          <a:xfrm>
            <a:off x="719429" y="232362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lang="de-DE" dirty="0"/>
          </a:p>
          <a:p>
            <a:pPr algn="ctr">
              <a:defRPr sz="1400">
                <a:solidFill>
                  <a:srgbClr val="FFFFFF"/>
                </a:solidFill>
              </a:defRPr>
            </a:pPr>
            <a:endParaRPr lang="de-DE" dirty="0">
              <a:solidFill>
                <a:schemeClr val="tx1"/>
              </a:solidFill>
            </a:endParaRPr>
          </a:p>
          <a:p>
            <a:pPr algn="ctr">
              <a:defRPr sz="1400">
                <a:solidFill>
                  <a:srgbClr val="FFFFFF"/>
                </a:solidFill>
              </a:defRPr>
            </a:pPr>
            <a:r>
              <a:rPr lang="de-DE" dirty="0">
                <a:solidFill>
                  <a:schemeClr val="tx1"/>
                </a:solidFill>
              </a:rPr>
              <a:t>Erstes Gespräch mit verschiedenen </a:t>
            </a:r>
            <a:r>
              <a:rPr lang="de-DE" dirty="0" err="1">
                <a:solidFill>
                  <a:schemeClr val="tx1"/>
                </a:solidFill>
              </a:rPr>
              <a:t>Akteur:innen</a:t>
            </a:r>
            <a:r>
              <a:rPr lang="de-DE" dirty="0">
                <a:solidFill>
                  <a:schemeClr val="tx1"/>
                </a:solidFill>
              </a:rPr>
              <a:t> (Schulleitung, Ganztagsleitung etc.) der Schule zur Ausgangslage </a:t>
            </a:r>
            <a:br>
              <a:rPr lang="de-DE" dirty="0">
                <a:solidFill>
                  <a:schemeClr val="tx1"/>
                </a:solidFill>
              </a:rPr>
            </a:br>
            <a:r>
              <a:rPr lang="de-DE" dirty="0">
                <a:solidFill>
                  <a:schemeClr val="tx1"/>
                </a:solidFill>
              </a:rPr>
              <a:t>und Erwartungen an die Zusammenarbeit (Kleingruppe)</a:t>
            </a:r>
            <a:endParaRPr lang="de-DE" dirty="0"/>
          </a:p>
          <a:p>
            <a:pPr algn="ctr">
              <a:defRPr sz="1400">
                <a:solidFill>
                  <a:srgbClr val="FFFFFF"/>
                </a:solidFill>
              </a:defRPr>
            </a:pPr>
            <a:endParaRPr lang="de-DE" dirty="0"/>
          </a:p>
        </p:txBody>
      </p:sp>
      <p:sp>
        <p:nvSpPr>
          <p:cNvPr id="190" name="Rechteck"/>
          <p:cNvSpPr/>
          <p:nvPr/>
        </p:nvSpPr>
        <p:spPr bwMode="auto">
          <a:xfrm>
            <a:off x="5165481" y="2310789"/>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a:solidFill>
                  <a:srgbClr val="FFFFFF"/>
                </a:solidFill>
              </a:defRPr>
            </a:pPr>
            <a:endParaRPr lang="de-DE" dirty="0"/>
          </a:p>
          <a:p>
            <a:pPr algn="ctr">
              <a:defRPr>
                <a:solidFill>
                  <a:srgbClr val="FFFFFF"/>
                </a:solidFill>
              </a:defRPr>
            </a:pPr>
            <a:endParaRPr lang="de-DE" dirty="0"/>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solidFill>
                <a:schemeClr val="tx1"/>
              </a:solidFill>
            </a:endParaRPr>
          </a:p>
          <a:p>
            <a:pPr algn="ctr">
              <a:defRPr sz="1400">
                <a:solidFill>
                  <a:srgbClr val="FFFFFF"/>
                </a:solidFill>
              </a:defRPr>
            </a:pPr>
            <a:r>
              <a:rPr lang="de-DE" dirty="0">
                <a:solidFill>
                  <a:schemeClr val="tx1"/>
                </a:solidFill>
              </a:rPr>
              <a:t>Kollaboratives Arbeiten an schulspezifischen Schwerpunkten unter Einsatz von Hilfsmaterialien für datengestütztes Arbeiten</a:t>
            </a:r>
          </a:p>
          <a:p>
            <a:pPr algn="ctr">
              <a:defRPr sz="1400">
                <a:solidFill>
                  <a:srgbClr val="FFFFFF"/>
                </a:solidFill>
              </a:defRPr>
            </a:pPr>
            <a:r>
              <a:rPr lang="de-DE" dirty="0">
                <a:solidFill>
                  <a:schemeClr val="tx1"/>
                </a:solidFill>
              </a:rPr>
              <a:t>(über ein Schuljahr - Steuergruppe &amp; ggf. Kollegium)</a:t>
            </a:r>
          </a:p>
          <a:p>
            <a:pPr algn="ctr">
              <a:defRPr sz="1400">
                <a:solidFill>
                  <a:srgbClr val="FFFFFF"/>
                </a:solidFill>
              </a:defRPr>
            </a:pPr>
            <a:endParaRPr lang="de-DE" dirty="0"/>
          </a:p>
          <a:p>
            <a:pPr algn="ctr">
              <a:defRPr sz="1900">
                <a:solidFill>
                  <a:srgbClr val="FFFFFF"/>
                </a:solidFill>
              </a:defRPr>
            </a:pPr>
            <a:endParaRPr lang="de-DE" dirty="0"/>
          </a:p>
          <a:p>
            <a:pPr algn="ctr">
              <a:defRPr>
                <a:solidFill>
                  <a:srgbClr val="FFFFFF"/>
                </a:solidFill>
              </a:defRPr>
            </a:pPr>
            <a:endParaRPr dirty="0"/>
          </a:p>
        </p:txBody>
      </p:sp>
      <p:sp>
        <p:nvSpPr>
          <p:cNvPr id="196" name="Rechteck"/>
          <p:cNvSpPr/>
          <p:nvPr/>
        </p:nvSpPr>
        <p:spPr bwMode="auto">
          <a:xfrm>
            <a:off x="7388507" y="228747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defRPr sz="1600">
                <a:solidFill>
                  <a:srgbClr val="FFFFFF"/>
                </a:solidFill>
              </a:defRPr>
            </a:pPr>
            <a:endParaRPr lang="de-DE" dirty="0"/>
          </a:p>
          <a:p>
            <a:pPr algn="ctr">
              <a:defRPr sz="1400">
                <a:solidFill>
                  <a:srgbClr val="FFFFFF"/>
                </a:solidFill>
              </a:defRPr>
            </a:pPr>
            <a:r>
              <a:rPr lang="de-DE" dirty="0">
                <a:solidFill>
                  <a:schemeClr val="tx1"/>
                </a:solidFill>
              </a:rPr>
              <a:t>Austausch über Ergebnisse und Perspektiven für die Weiterarbeit. Reflexion der Zusammenarbeit und Outcomes im Kollegium (gesamtes pädagogisches Personal)</a:t>
            </a:r>
            <a:endParaRPr lang="de-DE" dirty="0"/>
          </a:p>
        </p:txBody>
      </p:sp>
      <p:sp>
        <p:nvSpPr>
          <p:cNvPr id="199" name="Rechteck"/>
          <p:cNvSpPr/>
          <p:nvPr/>
        </p:nvSpPr>
        <p:spPr bwMode="auto">
          <a:xfrm>
            <a:off x="672467"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Erstgespräch</a:t>
            </a:r>
          </a:p>
        </p:txBody>
      </p:sp>
      <p:sp>
        <p:nvSpPr>
          <p:cNvPr id="202" name="Rechteck"/>
          <p:cNvSpPr/>
          <p:nvPr/>
        </p:nvSpPr>
        <p:spPr bwMode="auto">
          <a:xfrm>
            <a:off x="2894884"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Auftaktworkshop</a:t>
            </a:r>
          </a:p>
          <a:p>
            <a:pPr algn="ctr">
              <a:defRPr sz="1600" b="1">
                <a:solidFill>
                  <a:srgbClr val="FFFFFF"/>
                </a:solidFill>
              </a:defRPr>
            </a:pPr>
            <a:r>
              <a:rPr lang="de-DE" sz="1500" dirty="0">
                <a:solidFill>
                  <a:schemeClr val="bg1"/>
                </a:solidFill>
              </a:rPr>
              <a:t>(GM1)</a:t>
            </a:r>
          </a:p>
        </p:txBody>
      </p:sp>
      <p:sp>
        <p:nvSpPr>
          <p:cNvPr id="206" name="3.…"/>
          <p:cNvSpPr txBox="1"/>
          <p:nvPr/>
        </p:nvSpPr>
        <p:spPr bwMode="auto">
          <a:xfrm>
            <a:off x="5117301" y="1538339"/>
            <a:ext cx="1980000" cy="1123710"/>
          </a:xfrm>
          <a:prstGeom prst="roundRect">
            <a:avLst/>
          </a:prstGeom>
          <a:solidFill>
            <a:srgbClr val="4AC9FF"/>
          </a:solidFill>
          <a:ln w="12700" cap="flat">
            <a:noFill/>
            <a:miter lim="400000"/>
          </a:ln>
          <a:effectLst/>
        </p:spPr>
        <p:txBody>
          <a:bodyPr wrap="square" lIns="45719" tIns="45719" rIns="45719" bIns="45719" numCol="1" anchor="ctr">
            <a:spAutoFit/>
          </a:bodyPr>
          <a:lstStyle/>
          <a:p>
            <a:pPr algn="ctr">
              <a:defRPr sz="1600" b="1">
                <a:solidFill>
                  <a:srgbClr val="FFFFFF"/>
                </a:solidFill>
              </a:defRPr>
            </a:pPr>
            <a:r>
              <a:rPr lang="de-DE" sz="1500" b="1" i="0" u="none" strike="noStrike" cap="none" spc="0" dirty="0">
                <a:ln>
                  <a:noFill/>
                </a:ln>
                <a:solidFill>
                  <a:schemeClr val="bg1"/>
                </a:solidFill>
                <a:latin typeface="+mn-lt"/>
                <a:ea typeface="+mn-ea"/>
                <a:cs typeface="+mn-cs"/>
              </a:rPr>
              <a:t>Datum (von bis)</a:t>
            </a:r>
            <a:endParaRPr sz="1500" b="0" dirty="0">
              <a:solidFill>
                <a:schemeClr val="bg1"/>
              </a:solidFill>
            </a:endParaRPr>
          </a:p>
          <a:p>
            <a:pPr algn="ctr">
              <a:defRPr sz="1600" b="1">
                <a:solidFill>
                  <a:srgbClr val="FFFFFF"/>
                </a:solidFill>
              </a:defRPr>
            </a:pPr>
            <a:r>
              <a:rPr sz="1500" dirty="0" err="1">
                <a:solidFill>
                  <a:schemeClr val="bg1"/>
                </a:solidFill>
              </a:rPr>
              <a:t>Entwicklungs-werkstätten</a:t>
            </a:r>
            <a:endParaRPr sz="1500" dirty="0">
              <a:solidFill>
                <a:schemeClr val="bg1"/>
              </a:solidFill>
            </a:endParaRPr>
          </a:p>
          <a:p>
            <a:pPr algn="ctr">
              <a:defRPr sz="1600" b="1">
                <a:solidFill>
                  <a:srgbClr val="FFFFFF"/>
                </a:solidFill>
              </a:defRPr>
            </a:pPr>
            <a:r>
              <a:rPr sz="1500" dirty="0">
                <a:solidFill>
                  <a:schemeClr val="bg1"/>
                </a:solidFill>
              </a:rPr>
              <a:t>(SM1-SM3)</a:t>
            </a:r>
          </a:p>
        </p:txBody>
      </p:sp>
      <p:sp>
        <p:nvSpPr>
          <p:cNvPr id="208" name="Rechteck"/>
          <p:cNvSpPr/>
          <p:nvPr/>
        </p:nvSpPr>
        <p:spPr bwMode="auto">
          <a:xfrm>
            <a:off x="7339718"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Abschluss / Perspektivtag</a:t>
            </a:r>
          </a:p>
          <a:p>
            <a:pPr algn="ctr">
              <a:defRPr sz="1600" b="1">
                <a:solidFill>
                  <a:srgbClr val="FFFFFF"/>
                </a:solidFill>
              </a:defRPr>
            </a:pPr>
            <a:r>
              <a:rPr lang="de-DE" sz="1500" dirty="0">
                <a:solidFill>
                  <a:schemeClr val="bg1"/>
                </a:solidFill>
              </a:rPr>
              <a:t>(GM2)</a:t>
            </a:r>
          </a:p>
        </p:txBody>
      </p:sp>
      <p:sp>
        <p:nvSpPr>
          <p:cNvPr id="214" name="Rechteck"/>
          <p:cNvSpPr/>
          <p:nvPr/>
        </p:nvSpPr>
        <p:spPr bwMode="auto">
          <a:xfrm>
            <a:off x="9611533" y="2323628"/>
            <a:ext cx="1908000" cy="2880000"/>
          </a:xfrm>
          <a:prstGeom prst="roundRect">
            <a:avLst/>
          </a:prstGeom>
          <a:solidFill>
            <a:srgbClr val="AFE6FF"/>
          </a:solidFill>
          <a:ln w="12700" cap="flat">
            <a:solidFill>
              <a:srgbClr val="AFE6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lang="de-DE" dirty="0">
              <a:solidFill>
                <a:schemeClr val="tx1"/>
              </a:solidFill>
            </a:endParaRPr>
          </a:p>
          <a:p>
            <a:pPr algn="ctr">
              <a:defRPr sz="1400">
                <a:solidFill>
                  <a:srgbClr val="FFFFFF"/>
                </a:solidFill>
              </a:defRPr>
            </a:pPr>
            <a:r>
              <a:rPr lang="de-DE" dirty="0">
                <a:solidFill>
                  <a:schemeClr val="tx1"/>
                </a:solidFill>
              </a:rPr>
              <a:t>Nach Bedarf, für den Austausch über die Erfahrungen und  Reflexion von Entwicklungen</a:t>
            </a:r>
            <a:endParaRPr lang="de-DE" dirty="0"/>
          </a:p>
          <a:p>
            <a:pPr algn="ctr">
              <a:defRPr sz="1400">
                <a:solidFill>
                  <a:srgbClr val="FFFFFF"/>
                </a:solidFill>
              </a:defRPr>
            </a:pPr>
            <a:r>
              <a:rPr lang="de-DE" dirty="0">
                <a:solidFill>
                  <a:schemeClr val="tx1"/>
                </a:solidFill>
              </a:rPr>
              <a:t>(Steuergruppe)</a:t>
            </a:r>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solidFill>
                <a:schemeClr val="tx1"/>
              </a:solidFill>
            </a:endParaRPr>
          </a:p>
          <a:p>
            <a:pPr algn="ctr">
              <a:defRPr sz="1400">
                <a:solidFill>
                  <a:srgbClr val="FFFFFF"/>
                </a:solidFill>
              </a:defRPr>
            </a:pPr>
            <a:endParaRPr lang="de-DE" dirty="0"/>
          </a:p>
        </p:txBody>
      </p:sp>
      <p:sp>
        <p:nvSpPr>
          <p:cNvPr id="217" name="Rechteck"/>
          <p:cNvSpPr/>
          <p:nvPr/>
        </p:nvSpPr>
        <p:spPr bwMode="auto">
          <a:xfrm>
            <a:off x="9562134" y="1605194"/>
            <a:ext cx="1980000" cy="990000"/>
          </a:xfrm>
          <a:prstGeom prst="roundRect">
            <a:avLst/>
          </a:prstGeom>
          <a:solidFill>
            <a:srgbClr val="4AC9FF"/>
          </a:solidFill>
          <a:ln w="12700" cap="flat">
            <a:solidFill>
              <a:srgbClr val="00B3FF"/>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b="1">
                <a:solidFill>
                  <a:srgbClr val="FFFFFF"/>
                </a:solidFill>
              </a:defRPr>
            </a:pPr>
            <a:r>
              <a:rPr lang="de-DE" sz="1500" b="1" dirty="0">
                <a:solidFill>
                  <a:schemeClr val="bg1"/>
                </a:solidFill>
              </a:rPr>
              <a:t>Datum (von bis)</a:t>
            </a:r>
            <a:endParaRPr lang="de-DE" sz="1500" dirty="0">
              <a:solidFill>
                <a:schemeClr val="bg1"/>
              </a:solidFill>
            </a:endParaRPr>
          </a:p>
          <a:p>
            <a:pPr algn="ctr">
              <a:defRPr sz="1600" b="1">
                <a:solidFill>
                  <a:srgbClr val="FFFFFF"/>
                </a:solidFill>
              </a:defRPr>
            </a:pPr>
            <a:r>
              <a:rPr lang="de-DE" sz="1500" dirty="0">
                <a:solidFill>
                  <a:schemeClr val="bg1"/>
                </a:solidFill>
              </a:rPr>
              <a:t>Ggf. Follow-Up </a:t>
            </a:r>
            <a:br>
              <a:rPr lang="de-DE" sz="1500" dirty="0">
                <a:solidFill>
                  <a:schemeClr val="bg1"/>
                </a:solidFill>
              </a:rPr>
            </a:br>
            <a:r>
              <a:rPr lang="de-DE" sz="1500" dirty="0">
                <a:solidFill>
                  <a:schemeClr val="bg1"/>
                </a:solidFill>
              </a:rPr>
              <a:t>Treffen</a:t>
            </a:r>
          </a:p>
        </p:txBody>
      </p:sp>
      <p:sp>
        <p:nvSpPr>
          <p:cNvPr id="3" name="Textfeld 2">
            <a:extLst>
              <a:ext uri="{FF2B5EF4-FFF2-40B4-BE49-F238E27FC236}">
                <a16:creationId xmlns:a16="http://schemas.microsoft.com/office/drawing/2014/main" id="{B72A922F-5AFD-CACD-EAE3-C0ABC5438E19}"/>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4908741" name="Titel 1"/>
          <p:cNvSpPr txBox="1">
            <a:spLocks noGrp="1"/>
          </p:cNvSpPr>
          <p:nvPr>
            <p:ph type="title"/>
          </p:nvPr>
        </p:nvSpPr>
        <p:spPr bwMode="auto">
          <a:xfrm>
            <a:off x="838200" y="365125"/>
            <a:ext cx="10515600" cy="1325563"/>
          </a:xfrm>
          <a:prstGeom prst="rect">
            <a:avLst/>
          </a:prstGeom>
        </p:spPr>
        <p:txBody>
          <a:bodyPr/>
          <a:lstStyle/>
          <a:p>
            <a:pPr>
              <a:defRPr/>
            </a:pPr>
            <a:r>
              <a:rPr dirty="0" err="1">
                <a:latin typeface="Kantumruy Pro"/>
                <a:cs typeface="Kantumruy Pro"/>
              </a:rPr>
              <a:t>Literatur</a:t>
            </a:r>
            <a:endParaRPr dirty="0">
              <a:latin typeface="Kantumruy Pro"/>
              <a:cs typeface="Kantumruy Pro"/>
            </a:endParaRPr>
          </a:p>
        </p:txBody>
      </p:sp>
      <p:sp>
        <p:nvSpPr>
          <p:cNvPr id="1466162150" name="Inhaltsplatzhalter 2"/>
          <p:cNvSpPr txBox="1">
            <a:spLocks noGrp="1"/>
          </p:cNvSpPr>
          <p:nvPr>
            <p:ph type="body" idx="1"/>
          </p:nvPr>
        </p:nvSpPr>
        <p:spPr bwMode="auto">
          <a:xfrm>
            <a:off x="838198" y="1690686"/>
            <a:ext cx="10702402" cy="4177588"/>
          </a:xfrm>
          <a:prstGeom prst="rect">
            <a:avLst/>
          </a:prstGeom>
        </p:spPr>
        <p:txBody>
          <a:bodyPr/>
          <a:lstStyle/>
          <a:p>
            <a:pPr>
              <a:defRPr/>
            </a:pPr>
            <a:r>
              <a:rPr sz="2000" b="0" i="0" u="none" dirty="0">
                <a:solidFill>
                  <a:srgbClr val="000000"/>
                </a:solidFill>
                <a:ea typeface="Times New Roman"/>
                <a:cs typeface="Times New Roman"/>
              </a:rPr>
              <a:t>Hejtmanek, R. A., Hahn, S., Schulte, K., &amp; Klein, E. D. (2024). Data Richness in </a:t>
            </a:r>
            <a:r>
              <a:rPr sz="2000" b="0" i="0" u="none" dirty="0" err="1">
                <a:solidFill>
                  <a:srgbClr val="000000"/>
                </a:solidFill>
                <a:ea typeface="Times New Roman"/>
                <a:cs typeface="Times New Roman"/>
              </a:rPr>
              <a:t>Schulen</a:t>
            </a:r>
            <a:r>
              <a:rPr sz="2000" b="0" i="0" u="none" dirty="0">
                <a:solidFill>
                  <a:srgbClr val="000000"/>
                </a:solidFill>
                <a:ea typeface="Times New Roman"/>
                <a:cs typeface="Times New Roman"/>
              </a:rPr>
              <a:t> </a:t>
            </a:r>
            <a:r>
              <a:rPr sz="2000" b="0" i="0" u="none" dirty="0" err="1">
                <a:solidFill>
                  <a:srgbClr val="000000"/>
                </a:solidFill>
                <a:ea typeface="Times New Roman"/>
                <a:cs typeface="Times New Roman"/>
              </a:rPr>
              <a:t>unterstützen</a:t>
            </a:r>
            <a:r>
              <a:rPr sz="2000" b="0" i="0" u="none" dirty="0">
                <a:solidFill>
                  <a:srgbClr val="000000"/>
                </a:solidFill>
                <a:ea typeface="Times New Roman"/>
                <a:cs typeface="Times New Roman"/>
              </a:rPr>
              <a:t>.  Eine </a:t>
            </a:r>
            <a:r>
              <a:rPr sz="2000" b="0" i="0" u="none" dirty="0" err="1">
                <a:solidFill>
                  <a:srgbClr val="000000"/>
                </a:solidFill>
                <a:ea typeface="Times New Roman"/>
                <a:cs typeface="Times New Roman"/>
              </a:rPr>
              <a:t>Handreichung</a:t>
            </a:r>
            <a:r>
              <a:rPr sz="2000" b="0" i="0" u="none" dirty="0">
                <a:solidFill>
                  <a:srgbClr val="000000"/>
                </a:solidFill>
                <a:ea typeface="Times New Roman"/>
                <a:cs typeface="Times New Roman"/>
              </a:rPr>
              <a:t> für </a:t>
            </a:r>
            <a:r>
              <a:rPr sz="2000" b="0" i="0" u="none" dirty="0" err="1">
                <a:solidFill>
                  <a:srgbClr val="000000"/>
                </a:solidFill>
                <a:ea typeface="Times New Roman"/>
                <a:cs typeface="Times New Roman"/>
              </a:rPr>
              <a:t>Akteur</a:t>
            </a:r>
            <a:r>
              <a:rPr sz="2000" b="0" i="0" u="none" dirty="0">
                <a:solidFill>
                  <a:srgbClr val="000000"/>
                </a:solidFill>
                <a:ea typeface="Times New Roman"/>
                <a:cs typeface="Times New Roman"/>
              </a:rPr>
              <a:t>*</a:t>
            </a:r>
            <a:r>
              <a:rPr sz="2000" b="0" i="0" u="none" dirty="0" err="1">
                <a:solidFill>
                  <a:srgbClr val="000000"/>
                </a:solidFill>
                <a:ea typeface="Times New Roman"/>
                <a:cs typeface="Times New Roman"/>
              </a:rPr>
              <a:t>innen</a:t>
            </a:r>
            <a:r>
              <a:rPr sz="2000" b="0" i="0" u="none" dirty="0">
                <a:solidFill>
                  <a:srgbClr val="000000"/>
                </a:solidFill>
                <a:ea typeface="Times New Roman"/>
                <a:cs typeface="Times New Roman"/>
              </a:rPr>
              <a:t> </a:t>
            </a:r>
            <a:r>
              <a:rPr sz="2000" b="0" i="0" u="none" dirty="0" err="1">
                <a:solidFill>
                  <a:srgbClr val="000000"/>
                </a:solidFill>
                <a:ea typeface="Times New Roman"/>
                <a:cs typeface="Times New Roman"/>
              </a:rPr>
              <a:t>aus</a:t>
            </a:r>
            <a:r>
              <a:rPr sz="2000" b="0" i="0" u="none" dirty="0">
                <a:solidFill>
                  <a:srgbClr val="000000"/>
                </a:solidFill>
                <a:ea typeface="Times New Roman"/>
                <a:cs typeface="Times New Roman"/>
              </a:rPr>
              <a:t> dem </a:t>
            </a:r>
            <a:r>
              <a:rPr sz="2000" b="0" i="0" u="none" dirty="0" err="1">
                <a:solidFill>
                  <a:srgbClr val="000000"/>
                </a:solidFill>
                <a:ea typeface="Times New Roman"/>
                <a:cs typeface="Times New Roman"/>
              </a:rPr>
              <a:t>Unterstützungssystem</a:t>
            </a:r>
            <a:r>
              <a:rPr sz="2000" b="0" i="0" u="none" dirty="0">
                <a:solidFill>
                  <a:srgbClr val="000000"/>
                </a:solidFill>
                <a:ea typeface="Times New Roman"/>
                <a:cs typeface="Times New Roman"/>
              </a:rPr>
              <a:t> (2. </a:t>
            </a:r>
            <a:r>
              <a:rPr sz="2000" b="0" i="0" u="none" dirty="0" err="1">
                <a:solidFill>
                  <a:srgbClr val="000000"/>
                </a:solidFill>
                <a:ea typeface="Times New Roman"/>
                <a:cs typeface="Times New Roman"/>
              </a:rPr>
              <a:t>Aufl</a:t>
            </a:r>
            <a:r>
              <a:rPr sz="2000" b="0" i="0" u="none" dirty="0">
                <a:solidFill>
                  <a:srgbClr val="000000"/>
                </a:solidFill>
                <a:ea typeface="Times New Roman"/>
                <a:cs typeface="Times New Roman"/>
              </a:rPr>
              <a:t>.).</a:t>
            </a:r>
            <a:r>
              <a:rPr lang="de-DE" sz="2000" b="0" i="0" u="none" dirty="0">
                <a:solidFill>
                  <a:srgbClr val="000000"/>
                </a:solidFill>
                <a:ea typeface="Times New Roman"/>
                <a:cs typeface="Times New Roman"/>
              </a:rPr>
              <a:t> </a:t>
            </a:r>
            <a:r>
              <a:rPr sz="2000" b="0" i="0" u="none" dirty="0" err="1">
                <a:solidFill>
                  <a:srgbClr val="000000"/>
                </a:solidFill>
                <a:ea typeface="Times New Roman"/>
                <a:cs typeface="Times New Roman"/>
              </a:rPr>
              <a:t>Technische</a:t>
            </a:r>
            <a:r>
              <a:rPr sz="2000" b="0" i="0" u="none" dirty="0">
                <a:solidFill>
                  <a:srgbClr val="000000"/>
                </a:solidFill>
                <a:ea typeface="Times New Roman"/>
                <a:cs typeface="Times New Roman"/>
              </a:rPr>
              <a:t> Universität Dortmund, </a:t>
            </a:r>
            <a:r>
              <a:rPr sz="2000" b="0" i="0" u="none" dirty="0" err="1">
                <a:solidFill>
                  <a:srgbClr val="000000"/>
                </a:solidFill>
                <a:ea typeface="Times New Roman"/>
                <a:cs typeface="Times New Roman"/>
              </a:rPr>
              <a:t>Institut</a:t>
            </a:r>
            <a:r>
              <a:rPr sz="2000" b="0" i="0" u="none" dirty="0">
                <a:solidFill>
                  <a:srgbClr val="000000"/>
                </a:solidFill>
                <a:ea typeface="Times New Roman"/>
                <a:cs typeface="Times New Roman"/>
              </a:rPr>
              <a:t> für </a:t>
            </a:r>
            <a:r>
              <a:rPr sz="2000" b="0" i="0" u="none" dirty="0" err="1">
                <a:solidFill>
                  <a:srgbClr val="000000"/>
                </a:solidFill>
                <a:ea typeface="Times New Roman"/>
                <a:cs typeface="Times New Roman"/>
              </a:rPr>
              <a:t>Bildungsmonitoring</a:t>
            </a:r>
            <a:r>
              <a:rPr sz="2000" b="0" i="0" u="none" dirty="0">
                <a:solidFill>
                  <a:srgbClr val="000000"/>
                </a:solidFill>
                <a:ea typeface="Times New Roman"/>
                <a:cs typeface="Times New Roman"/>
              </a:rPr>
              <a:t> und </a:t>
            </a:r>
            <a:r>
              <a:rPr sz="2000" b="0" i="0" u="none" dirty="0" err="1">
                <a:solidFill>
                  <a:srgbClr val="000000"/>
                </a:solidFill>
                <a:ea typeface="Times New Roman"/>
                <a:cs typeface="Times New Roman"/>
              </a:rPr>
              <a:t>Qualitätsentwicklung</a:t>
            </a:r>
            <a:r>
              <a:rPr sz="2000" b="0" i="0" u="none" dirty="0">
                <a:solidFill>
                  <a:srgbClr val="000000"/>
                </a:solidFill>
                <a:ea typeface="Times New Roman"/>
                <a:cs typeface="Times New Roman"/>
              </a:rPr>
              <a:t>.</a:t>
            </a:r>
            <a:endParaRPr lang="en-US" sz="2000" b="0" i="0" u="none" strike="noStrike" cap="none" spc="0" dirty="0">
              <a:ln>
                <a:noFill/>
              </a:ln>
              <a:solidFill>
                <a:srgbClr val="000000"/>
              </a:solidFill>
              <a:cs typeface="Kantumruy Pro"/>
            </a:endParaRPr>
          </a:p>
          <a:p>
            <a:pPr>
              <a:defRPr/>
            </a:pPr>
            <a:r>
              <a:rPr lang="en-US" sz="2000" b="0" i="0" u="none" strike="noStrike" cap="none" spc="0" dirty="0" err="1">
                <a:ln>
                  <a:noFill/>
                </a:ln>
                <a:solidFill>
                  <a:srgbClr val="000000"/>
                </a:solidFill>
                <a:ea typeface="Kantumruy Pro"/>
                <a:cs typeface="Kantumruy Pro"/>
              </a:rPr>
              <a:t>Mandinach</a:t>
            </a:r>
            <a:r>
              <a:rPr lang="en-US" sz="2000" b="0" i="0" u="none" strike="noStrike" cap="none" spc="0" dirty="0">
                <a:ln>
                  <a:noFill/>
                </a:ln>
                <a:solidFill>
                  <a:srgbClr val="000000"/>
                </a:solidFill>
                <a:ea typeface="Kantumruy Pro"/>
                <a:cs typeface="Kantumruy Pro"/>
              </a:rPr>
              <a:t>, E. B. &amp; Gummer, E. S. (2016). What does it mean for teachers to be data literate: Laying out the skills, knowledge, and dispositions. </a:t>
            </a:r>
            <a:r>
              <a:rPr lang="en-US" sz="2000" b="0" i="1" u="none" strike="noStrike" cap="none" spc="0" dirty="0">
                <a:ln>
                  <a:noFill/>
                </a:ln>
                <a:solidFill>
                  <a:srgbClr val="000000"/>
                </a:solidFill>
                <a:ea typeface="Kantumruy Pro"/>
                <a:cs typeface="Kantumruy Pro"/>
              </a:rPr>
              <a:t>Teaching and Teacher Education</a:t>
            </a:r>
            <a:r>
              <a:rPr lang="en-US" sz="2000" b="0" i="0" u="none" strike="noStrike" cap="none" spc="0" dirty="0">
                <a:ln>
                  <a:noFill/>
                </a:ln>
                <a:solidFill>
                  <a:srgbClr val="000000"/>
                </a:solidFill>
                <a:ea typeface="Kantumruy Pro"/>
                <a:cs typeface="Kantumruy Pro"/>
              </a:rPr>
              <a:t>, </a:t>
            </a:r>
            <a:r>
              <a:rPr lang="en-US" sz="2000" b="0" i="1" u="none" strike="noStrike" cap="none" spc="0" dirty="0">
                <a:ln>
                  <a:noFill/>
                </a:ln>
                <a:solidFill>
                  <a:srgbClr val="000000"/>
                </a:solidFill>
                <a:ea typeface="Kantumruy Pro"/>
                <a:cs typeface="Kantumruy Pro"/>
              </a:rPr>
              <a:t>60</a:t>
            </a:r>
            <a:r>
              <a:rPr lang="en-US" sz="2000" b="0" i="0" u="none" strike="noStrike" cap="none" spc="0" dirty="0">
                <a:ln>
                  <a:noFill/>
                </a:ln>
                <a:solidFill>
                  <a:srgbClr val="000000"/>
                </a:solidFill>
                <a:ea typeface="Kantumruy Pro"/>
                <a:cs typeface="Kantumruy Pro"/>
              </a:rPr>
              <a:t>, 366 </a:t>
            </a:r>
            <a:r>
              <a:rPr lang="de-DE" sz="1800" dirty="0">
                <a:effectLst/>
                <a:latin typeface="Segoe UI" panose="020B0502040204020203" pitchFamily="34" charset="0"/>
              </a:rPr>
              <a:t>–</a:t>
            </a:r>
            <a:r>
              <a:rPr lang="en-US" sz="2000" b="0" i="0" u="none" strike="noStrike" cap="none" spc="0" dirty="0">
                <a:ln>
                  <a:noFill/>
                </a:ln>
                <a:solidFill>
                  <a:srgbClr val="000000"/>
                </a:solidFill>
                <a:ea typeface="Kantumruy Pro"/>
                <a:cs typeface="Kantumruy Pro"/>
              </a:rPr>
              <a:t> 376. https://doi.org/10.1016/j.tate.2016.07.011.</a:t>
            </a:r>
          </a:p>
          <a:p>
            <a:pPr>
              <a:defRPr sz="2000"/>
            </a:pPr>
            <a:r>
              <a:rPr dirty="0">
                <a:cs typeface="Kantumruy Pro"/>
              </a:rPr>
              <a:t>Sliwka, A</a:t>
            </a:r>
            <a:r>
              <a:rPr lang="de-DE" dirty="0">
                <a:cs typeface="Kantumruy Pro"/>
              </a:rPr>
              <a:t>.</a:t>
            </a:r>
            <a:r>
              <a:rPr dirty="0">
                <a:cs typeface="Kantumruy Pro"/>
              </a:rPr>
              <a:t> (2024). Mehr </a:t>
            </a:r>
            <a:r>
              <a:rPr dirty="0" err="1">
                <a:cs typeface="Kantumruy Pro"/>
              </a:rPr>
              <a:t>Bildungsgerechtigkeit</a:t>
            </a:r>
            <a:r>
              <a:rPr dirty="0">
                <a:cs typeface="Kantumruy Pro"/>
              </a:rPr>
              <a:t> </a:t>
            </a:r>
            <a:r>
              <a:rPr dirty="0" err="1">
                <a:cs typeface="Kantumruy Pro"/>
              </a:rPr>
              <a:t>durch</a:t>
            </a:r>
            <a:r>
              <a:rPr dirty="0">
                <a:cs typeface="Kantumruy Pro"/>
              </a:rPr>
              <a:t> </a:t>
            </a:r>
            <a:r>
              <a:rPr dirty="0" err="1">
                <a:cs typeface="Kantumruy Pro"/>
              </a:rPr>
              <a:t>datengestützte</a:t>
            </a:r>
            <a:r>
              <a:rPr dirty="0">
                <a:cs typeface="Kantumruy Pro"/>
              </a:rPr>
              <a:t> Schul- und </a:t>
            </a:r>
            <a:r>
              <a:rPr dirty="0" err="1">
                <a:cs typeface="Kantumruy Pro"/>
              </a:rPr>
              <a:t>Schulsystementwicklung</a:t>
            </a:r>
            <a:r>
              <a:rPr dirty="0">
                <a:cs typeface="Kantumruy Pro"/>
              </a:rPr>
              <a:t>. In: </a:t>
            </a:r>
            <a:r>
              <a:rPr dirty="0" err="1">
                <a:cs typeface="Kantumruy Pro"/>
              </a:rPr>
              <a:t>Wübben</a:t>
            </a:r>
            <a:r>
              <a:rPr dirty="0">
                <a:cs typeface="Kantumruy Pro"/>
              </a:rPr>
              <a:t> Stiftung </a:t>
            </a:r>
            <a:r>
              <a:rPr dirty="0" err="1">
                <a:cs typeface="Kantumruy Pro"/>
              </a:rPr>
              <a:t>Bildung</a:t>
            </a:r>
            <a:r>
              <a:rPr dirty="0">
                <a:cs typeface="Kantumruy Pro"/>
              </a:rPr>
              <a:t>. </a:t>
            </a:r>
            <a:r>
              <a:rPr i="1" dirty="0" err="1">
                <a:cs typeface="Kantumruy Pro"/>
              </a:rPr>
              <a:t>Impaktmagazin</a:t>
            </a:r>
            <a:r>
              <a:rPr i="1" dirty="0">
                <a:cs typeface="Kantumruy Pro"/>
              </a:rPr>
              <a:t>. </a:t>
            </a:r>
            <a:r>
              <a:rPr i="1" dirty="0" err="1">
                <a:cs typeface="Kantumruy Pro"/>
              </a:rPr>
              <a:t>Bildungsgerechtigkeit</a:t>
            </a:r>
            <a:r>
              <a:rPr i="1" dirty="0">
                <a:cs typeface="Kantumruy Pro"/>
              </a:rPr>
              <a:t> </a:t>
            </a:r>
            <a:r>
              <a:rPr i="1" dirty="0" err="1">
                <a:cs typeface="Kantumruy Pro"/>
              </a:rPr>
              <a:t>durch</a:t>
            </a:r>
            <a:r>
              <a:rPr i="1" dirty="0">
                <a:cs typeface="Kantumruy Pro"/>
              </a:rPr>
              <a:t> Date</a:t>
            </a:r>
            <a:r>
              <a:rPr lang="de-DE" i="1" dirty="0">
                <a:cs typeface="Kantumruy Pro"/>
              </a:rPr>
              <a:t>n</a:t>
            </a:r>
            <a:r>
              <a:rPr dirty="0">
                <a:cs typeface="Kantumruy Pro"/>
              </a:rPr>
              <a:t>. S. 7</a:t>
            </a:r>
            <a:r>
              <a:rPr lang="de-DE" sz="1800" dirty="0">
                <a:effectLst/>
                <a:latin typeface="Segoe UI" panose="020B0502040204020203" pitchFamily="34" charset="0"/>
              </a:rPr>
              <a:t>–</a:t>
            </a:r>
            <a:r>
              <a:rPr dirty="0">
                <a:cs typeface="Kantumruy Pro"/>
              </a:rPr>
              <a:t>17.</a:t>
            </a:r>
          </a:p>
        </p:txBody>
      </p:sp>
      <p:pic>
        <p:nvPicPr>
          <p:cNvPr id="2" name="Grafik 4" descr="Grafik 4">
            <a:extLst>
              <a:ext uri="{FF2B5EF4-FFF2-40B4-BE49-F238E27FC236}">
                <a16:creationId xmlns:a16="http://schemas.microsoft.com/office/drawing/2014/main" id="{7088126A-826B-C08C-285F-59C99CD88E1D}"/>
              </a:ext>
            </a:extLst>
          </p:cNvPr>
          <p:cNvPicPr>
            <a:picLocks noChangeAspect="1"/>
          </p:cNvPicPr>
          <p:nvPr/>
        </p:nvPicPr>
        <p:blipFill rotWithShape="1">
          <a:blip r:embed="rId3"/>
          <a:stretch/>
        </p:blipFill>
        <p:spPr bwMode="auto">
          <a:xfrm>
            <a:off x="10660250" y="570706"/>
            <a:ext cx="914400" cy="914400"/>
          </a:xfrm>
          <a:prstGeom prst="rect">
            <a:avLst/>
          </a:prstGeom>
          <a:ln w="12700">
            <a:miter lim="400000"/>
          </a:ln>
        </p:spPr>
      </p:pic>
      <p:sp>
        <p:nvSpPr>
          <p:cNvPr id="4" name="Textfeld 3">
            <a:extLst>
              <a:ext uri="{FF2B5EF4-FFF2-40B4-BE49-F238E27FC236}">
                <a16:creationId xmlns:a16="http://schemas.microsoft.com/office/drawing/2014/main" id="{3E8FE74F-E1C2-19F7-2BB9-A431E333DF2D}"/>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7649427" name="Titel 1"/>
          <p:cNvSpPr txBox="1">
            <a:spLocks noGrp="1"/>
          </p:cNvSpPr>
          <p:nvPr>
            <p:ph type="title"/>
          </p:nvPr>
        </p:nvSpPr>
        <p:spPr bwMode="auto">
          <a:xfrm>
            <a:off x="619234" y="310383"/>
            <a:ext cx="9896366" cy="1325563"/>
          </a:xfrm>
          <a:prstGeom prst="rect">
            <a:avLst/>
          </a:prstGeom>
        </p:spPr>
        <p:txBody>
          <a:bodyPr/>
          <a:lstStyle/>
          <a:p>
            <a:pPr>
              <a:defRPr/>
            </a:pPr>
            <a:r>
              <a:rPr dirty="0" err="1">
                <a:latin typeface="Kantumruy Pro"/>
                <a:cs typeface="Kantumruy Pro"/>
              </a:rPr>
              <a:t>Empfehlungen</a:t>
            </a:r>
            <a:r>
              <a:rPr dirty="0">
                <a:latin typeface="Kantumruy Pro"/>
                <a:cs typeface="Kantumruy Pro"/>
              </a:rPr>
              <a:t> </a:t>
            </a:r>
            <a:r>
              <a:rPr dirty="0" err="1">
                <a:latin typeface="Kantumruy Pro"/>
                <a:cs typeface="Kantumruy Pro"/>
              </a:rPr>
              <a:t>zur</a:t>
            </a:r>
            <a:r>
              <a:rPr dirty="0">
                <a:latin typeface="Kantumruy Pro"/>
                <a:cs typeface="Kantumruy Pro"/>
              </a:rPr>
              <a:t> </a:t>
            </a:r>
            <a:r>
              <a:rPr dirty="0" err="1">
                <a:latin typeface="Kantumruy Pro"/>
                <a:cs typeface="Kantumruy Pro"/>
              </a:rPr>
              <a:t>weiteren</a:t>
            </a:r>
            <a:r>
              <a:rPr dirty="0">
                <a:latin typeface="Kantumruy Pro"/>
                <a:cs typeface="Kantumruy Pro"/>
              </a:rPr>
              <a:t> </a:t>
            </a:r>
            <a:r>
              <a:rPr dirty="0" err="1">
                <a:latin typeface="Kantumruy Pro"/>
                <a:cs typeface="Kantumruy Pro"/>
              </a:rPr>
              <a:t>Auseinandersetzung</a:t>
            </a:r>
            <a:r>
              <a:rPr dirty="0">
                <a:latin typeface="Kantumruy Pro"/>
                <a:cs typeface="Kantumruy Pro"/>
              </a:rPr>
              <a:t> </a:t>
            </a:r>
            <a:r>
              <a:rPr dirty="0" err="1">
                <a:latin typeface="Kantumruy Pro"/>
                <a:cs typeface="Kantumruy Pro"/>
              </a:rPr>
              <a:t>mit</a:t>
            </a:r>
            <a:r>
              <a:rPr dirty="0">
                <a:latin typeface="Kantumruy Pro"/>
                <a:cs typeface="Kantumruy Pro"/>
              </a:rPr>
              <a:t> dem Thema DGSE</a:t>
            </a:r>
            <a:endParaRPr dirty="0"/>
          </a:p>
        </p:txBody>
      </p:sp>
      <p:sp>
        <p:nvSpPr>
          <p:cNvPr id="1076344463" name="Inhaltsplatzhalter 2"/>
          <p:cNvSpPr txBox="1">
            <a:spLocks noGrp="1"/>
          </p:cNvSpPr>
          <p:nvPr>
            <p:ph type="body" idx="1"/>
          </p:nvPr>
        </p:nvSpPr>
        <p:spPr bwMode="auto">
          <a:xfrm>
            <a:off x="849205" y="1701996"/>
            <a:ext cx="4161579" cy="1220958"/>
          </a:xfrm>
          <a:prstGeom prst="rect">
            <a:avLst/>
          </a:prstGeom>
        </p:spPr>
        <p:txBody>
          <a:bodyPr vertOverflow="overflow" horzOverflow="overflow" vert="horz" wrap="square" lIns="45718" tIns="45720" rIns="45718" bIns="45720" numCol="1" spcCol="0" rtlCol="0" fromWordArt="0" anchor="t" anchorCtr="0" forceAA="0" compatLnSpc="0">
            <a:normAutofit/>
          </a:bodyPr>
          <a:lstStyle/>
          <a:p>
            <a:pPr marL="0" indent="0" algn="ctr">
              <a:buClrTx/>
              <a:buSzPct val="100000"/>
              <a:buFont typeface="Arial"/>
              <a:buNone/>
              <a:defRPr sz="2000"/>
            </a:pPr>
            <a:endParaRPr sz="1400" dirty="0"/>
          </a:p>
          <a:p>
            <a:pPr marL="0" indent="0" algn="ctr">
              <a:buClrTx/>
              <a:buSzPct val="100000"/>
              <a:buFont typeface="Arial"/>
              <a:buNone/>
              <a:defRPr sz="2000"/>
            </a:pPr>
            <a:r>
              <a:rPr sz="1400" u="sng" dirty="0" err="1">
                <a:solidFill>
                  <a:schemeClr val="hlink"/>
                </a:solidFill>
                <a:hlinkClick r:id="rId4"/>
              </a:rPr>
              <a:t>Begleitende</a:t>
            </a:r>
            <a:r>
              <a:rPr sz="1400" u="sng" dirty="0">
                <a:solidFill>
                  <a:schemeClr val="hlink"/>
                </a:solidFill>
                <a:hlinkClick r:id="rId4"/>
              </a:rPr>
              <a:t> </a:t>
            </a:r>
            <a:r>
              <a:rPr sz="1400" u="sng" dirty="0" err="1">
                <a:solidFill>
                  <a:schemeClr val="hlink"/>
                </a:solidFill>
                <a:hlinkClick r:id="rId4"/>
              </a:rPr>
              <a:t>Fachinformationen</a:t>
            </a:r>
            <a:r>
              <a:rPr sz="1400" u="sng" dirty="0">
                <a:solidFill>
                  <a:schemeClr val="hlink"/>
                </a:solidFill>
                <a:hlinkClick r:id="rId4"/>
              </a:rPr>
              <a:t> Überblick_AB2_2024</a:t>
            </a:r>
            <a:endParaRPr sz="1600" dirty="0"/>
          </a:p>
        </p:txBody>
      </p:sp>
      <p:pic>
        <p:nvPicPr>
          <p:cNvPr id="1442718907" name="Grafik 1442718906"/>
          <p:cNvPicPr>
            <a:picLocks noChangeAspect="1"/>
          </p:cNvPicPr>
          <p:nvPr/>
        </p:nvPicPr>
        <p:blipFill rotWithShape="1">
          <a:blip r:embed="rId5"/>
          <a:stretch/>
        </p:blipFill>
        <p:spPr bwMode="auto">
          <a:xfrm>
            <a:off x="641244" y="2465055"/>
            <a:ext cx="4577499" cy="1818353"/>
          </a:xfrm>
          <a:prstGeom prst="rect">
            <a:avLst/>
          </a:prstGeom>
        </p:spPr>
      </p:pic>
      <p:sp>
        <p:nvSpPr>
          <p:cNvPr id="758164647" name="Textfeld 758164646"/>
          <p:cNvSpPr txBox="1"/>
          <p:nvPr/>
        </p:nvSpPr>
        <p:spPr bwMode="auto">
          <a:xfrm>
            <a:off x="6580823" y="1584583"/>
            <a:ext cx="4603053" cy="72789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en-US" sz="1400" b="0" i="0" u="sng" strike="noStrike" cap="none" spc="0" dirty="0">
                <a:ln>
                  <a:noFill/>
                </a:ln>
                <a:solidFill>
                  <a:schemeClr val="hlink"/>
                </a:solidFill>
                <a:latin typeface="+mn-lt"/>
                <a:ea typeface="+mn-ea"/>
                <a:cs typeface="+mn-cs"/>
                <a:hlinkClick r:id="rId6"/>
              </a:rPr>
              <a:t>Data Richness in </a:t>
            </a:r>
            <a:r>
              <a:rPr lang="en-US" sz="1400" b="0" i="0" u="sng" strike="noStrike" cap="none" spc="0" dirty="0" err="1">
                <a:ln>
                  <a:noFill/>
                </a:ln>
                <a:solidFill>
                  <a:schemeClr val="hlink"/>
                </a:solidFill>
                <a:latin typeface="+mn-lt"/>
                <a:ea typeface="+mn-ea"/>
                <a:cs typeface="+mn-cs"/>
                <a:hlinkClick r:id="rId6"/>
              </a:rPr>
              <a:t>Schulen</a:t>
            </a:r>
            <a:r>
              <a:rPr lang="en-US" sz="1400" b="0" i="0" u="sng" strike="noStrike" cap="none" spc="0" dirty="0">
                <a:ln>
                  <a:noFill/>
                </a:ln>
                <a:solidFill>
                  <a:schemeClr val="hlink"/>
                </a:solidFill>
                <a:latin typeface="+mn-lt"/>
                <a:ea typeface="+mn-ea"/>
                <a:cs typeface="+mn-cs"/>
                <a:hlinkClick r:id="rId6"/>
              </a:rPr>
              <a:t> </a:t>
            </a:r>
            <a:r>
              <a:rPr lang="en-US" sz="1400" b="0" i="0" u="sng" strike="noStrike" cap="none" spc="0" dirty="0" err="1">
                <a:ln>
                  <a:noFill/>
                </a:ln>
                <a:solidFill>
                  <a:schemeClr val="hlink"/>
                </a:solidFill>
                <a:latin typeface="+mn-lt"/>
                <a:ea typeface="+mn-ea"/>
                <a:cs typeface="+mn-cs"/>
                <a:hlinkClick r:id="rId6"/>
              </a:rPr>
              <a:t>unterstützen</a:t>
            </a:r>
            <a:r>
              <a:rPr lang="en-US" sz="1400" b="0" i="0" u="sng" strike="noStrike" cap="none" spc="0" dirty="0">
                <a:ln>
                  <a:noFill/>
                </a:ln>
                <a:solidFill>
                  <a:schemeClr val="hlink"/>
                </a:solidFill>
                <a:latin typeface="+mn-lt"/>
                <a:ea typeface="+mn-ea"/>
                <a:cs typeface="+mn-cs"/>
                <a:hlinkClick r:id="rId6"/>
              </a:rPr>
              <a:t> – </a:t>
            </a:r>
            <a:r>
              <a:rPr lang="en-US" sz="1400" b="0" i="0" u="sng" strike="noStrike" cap="none" spc="0" dirty="0" err="1">
                <a:ln>
                  <a:noFill/>
                </a:ln>
                <a:solidFill>
                  <a:schemeClr val="hlink"/>
                </a:solidFill>
                <a:latin typeface="+mn-lt"/>
                <a:ea typeface="+mn-ea"/>
                <a:cs typeface="+mn-cs"/>
                <a:hlinkClick r:id="rId6"/>
              </a:rPr>
              <a:t>eine</a:t>
            </a:r>
            <a:r>
              <a:rPr lang="en-US" sz="1400" b="0" i="0" u="sng" strike="noStrike" cap="none" spc="0" dirty="0">
                <a:ln>
                  <a:noFill/>
                </a:ln>
                <a:solidFill>
                  <a:schemeClr val="hlink"/>
                </a:solidFill>
                <a:latin typeface="+mn-lt"/>
                <a:ea typeface="+mn-ea"/>
                <a:cs typeface="+mn-cs"/>
                <a:hlinkClick r:id="rId6"/>
              </a:rPr>
              <a:t> </a:t>
            </a:r>
            <a:r>
              <a:rPr lang="en-US" sz="1400" b="0" i="0" u="sng" strike="noStrike" cap="none" spc="0" dirty="0" err="1">
                <a:ln>
                  <a:noFill/>
                </a:ln>
                <a:solidFill>
                  <a:schemeClr val="hlink"/>
                </a:solidFill>
                <a:latin typeface="+mn-lt"/>
                <a:ea typeface="+mn-ea"/>
                <a:cs typeface="+mn-cs"/>
                <a:hlinkClick r:id="rId6"/>
              </a:rPr>
              <a:t>Handreichung</a:t>
            </a:r>
            <a:r>
              <a:rPr lang="en-US" sz="1400" b="0" i="0" u="sng" strike="noStrike" cap="none" spc="0" dirty="0">
                <a:ln>
                  <a:noFill/>
                </a:ln>
                <a:solidFill>
                  <a:schemeClr val="hlink"/>
                </a:solidFill>
                <a:latin typeface="+mn-lt"/>
                <a:ea typeface="+mn-ea"/>
                <a:cs typeface="+mn-cs"/>
                <a:hlinkClick r:id="rId6"/>
              </a:rPr>
              <a:t> für </a:t>
            </a:r>
            <a:r>
              <a:rPr lang="en-US" sz="1400" b="0" i="0" u="sng" strike="noStrike" cap="none" spc="0" dirty="0" err="1">
                <a:ln>
                  <a:noFill/>
                </a:ln>
                <a:solidFill>
                  <a:schemeClr val="hlink"/>
                </a:solidFill>
                <a:latin typeface="+mn-lt"/>
                <a:ea typeface="+mn-ea"/>
                <a:cs typeface="+mn-cs"/>
                <a:hlinkClick r:id="rId6"/>
              </a:rPr>
              <a:t>Akteur</a:t>
            </a:r>
            <a:r>
              <a:rPr lang="en-US" sz="1400" b="0" i="0" u="sng" strike="noStrike" cap="none" spc="0" dirty="0">
                <a:ln>
                  <a:noFill/>
                </a:ln>
                <a:solidFill>
                  <a:schemeClr val="hlink"/>
                </a:solidFill>
                <a:latin typeface="+mn-lt"/>
                <a:ea typeface="+mn-ea"/>
                <a:cs typeface="+mn-cs"/>
                <a:hlinkClick r:id="rId6"/>
              </a:rPr>
              <a:t>*</a:t>
            </a:r>
            <a:r>
              <a:rPr lang="en-US" sz="1400" b="0" i="0" u="sng" strike="noStrike" cap="none" spc="0" dirty="0" err="1">
                <a:ln>
                  <a:noFill/>
                </a:ln>
                <a:solidFill>
                  <a:schemeClr val="hlink"/>
                </a:solidFill>
                <a:latin typeface="+mn-lt"/>
                <a:ea typeface="+mn-ea"/>
                <a:cs typeface="+mn-cs"/>
                <a:hlinkClick r:id="rId6"/>
              </a:rPr>
              <a:t>innen</a:t>
            </a:r>
            <a:r>
              <a:rPr lang="en-US" sz="1400" b="0" i="0" u="sng" strike="noStrike" cap="none" spc="0" dirty="0">
                <a:ln>
                  <a:noFill/>
                </a:ln>
                <a:solidFill>
                  <a:schemeClr val="hlink"/>
                </a:solidFill>
                <a:latin typeface="+mn-lt"/>
                <a:ea typeface="+mn-ea"/>
                <a:cs typeface="+mn-cs"/>
                <a:hlinkClick r:id="rId6"/>
              </a:rPr>
              <a:t> </a:t>
            </a:r>
            <a:r>
              <a:rPr lang="en-US" sz="1400" b="0" i="0" u="sng" strike="noStrike" cap="none" spc="0" dirty="0" err="1">
                <a:ln>
                  <a:noFill/>
                </a:ln>
                <a:solidFill>
                  <a:schemeClr val="hlink"/>
                </a:solidFill>
                <a:latin typeface="+mn-lt"/>
                <a:ea typeface="+mn-ea"/>
                <a:cs typeface="+mn-cs"/>
                <a:hlinkClick r:id="rId6"/>
              </a:rPr>
              <a:t>aus</a:t>
            </a:r>
            <a:r>
              <a:rPr lang="en-US" sz="1400" b="0" i="0" u="sng" strike="noStrike" cap="none" spc="0" dirty="0">
                <a:ln>
                  <a:noFill/>
                </a:ln>
                <a:solidFill>
                  <a:schemeClr val="hlink"/>
                </a:solidFill>
                <a:latin typeface="+mn-lt"/>
                <a:ea typeface="+mn-ea"/>
                <a:cs typeface="+mn-cs"/>
                <a:hlinkClick r:id="rId6"/>
              </a:rPr>
              <a:t> dem </a:t>
            </a:r>
            <a:r>
              <a:rPr lang="en-US" sz="1400" b="0" i="0" u="sng" strike="noStrike" cap="none" spc="0" dirty="0" err="1">
                <a:ln>
                  <a:noFill/>
                </a:ln>
                <a:solidFill>
                  <a:schemeClr val="hlink"/>
                </a:solidFill>
                <a:latin typeface="+mn-lt"/>
                <a:ea typeface="+mn-ea"/>
                <a:cs typeface="+mn-cs"/>
                <a:hlinkClick r:id="rId6"/>
              </a:rPr>
              <a:t>Unterstützungssystem</a:t>
            </a:r>
            <a:endParaRPr dirty="0"/>
          </a:p>
        </p:txBody>
      </p:sp>
      <p:pic>
        <p:nvPicPr>
          <p:cNvPr id="414209668" name="Grafik 414209667"/>
          <p:cNvPicPr>
            <a:picLocks noChangeAspect="1"/>
          </p:cNvPicPr>
          <p:nvPr/>
        </p:nvPicPr>
        <p:blipFill rotWithShape="1">
          <a:blip r:embed="rId7"/>
          <a:srcRect l="462" t="453"/>
          <a:stretch>
            <a:fillRect/>
          </a:stretch>
        </p:blipFill>
        <p:spPr bwMode="auto">
          <a:xfrm>
            <a:off x="7680324" y="2465055"/>
            <a:ext cx="2404052" cy="3398301"/>
          </a:xfrm>
          <a:prstGeom prst="rect">
            <a:avLst/>
          </a:prstGeom>
        </p:spPr>
      </p:pic>
      <p:sp>
        <p:nvSpPr>
          <p:cNvPr id="2008949813" name="Textfeld 2008949812"/>
          <p:cNvSpPr txBox="1"/>
          <p:nvPr/>
        </p:nvSpPr>
        <p:spPr bwMode="auto">
          <a:xfrm>
            <a:off x="619234" y="4283408"/>
            <a:ext cx="4030257" cy="24365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000" dirty="0"/>
              <a:t>Quelle: QUA-</a:t>
            </a:r>
            <a:r>
              <a:rPr sz="1000" dirty="0" err="1"/>
              <a:t>LiS</a:t>
            </a:r>
            <a:r>
              <a:rPr sz="1000" dirty="0"/>
              <a:t> NRW 2025</a:t>
            </a:r>
            <a:endParaRPr sz="1050" dirty="0"/>
          </a:p>
        </p:txBody>
      </p:sp>
      <p:sp>
        <p:nvSpPr>
          <p:cNvPr id="671256280" name="Textfeld 671256279"/>
          <p:cNvSpPr txBox="1"/>
          <p:nvPr/>
        </p:nvSpPr>
        <p:spPr bwMode="auto">
          <a:xfrm>
            <a:off x="7560209" y="5863356"/>
            <a:ext cx="4038896" cy="24365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000" dirty="0"/>
              <a:t>Quelle: Hejtmanek et al., 2024</a:t>
            </a:r>
            <a:endParaRPr sz="1050" dirty="0"/>
          </a:p>
        </p:txBody>
      </p:sp>
      <p:pic>
        <p:nvPicPr>
          <p:cNvPr id="2" name="Grafik 4" descr="Grafik 4">
            <a:extLst>
              <a:ext uri="{FF2B5EF4-FFF2-40B4-BE49-F238E27FC236}">
                <a16:creationId xmlns:a16="http://schemas.microsoft.com/office/drawing/2014/main" id="{6EC2B23B-F101-B5C4-2A17-4384EAB6BFCA}"/>
              </a:ext>
            </a:extLst>
          </p:cNvPr>
          <p:cNvPicPr>
            <a:picLocks noChangeAspect="1"/>
          </p:cNvPicPr>
          <p:nvPr/>
        </p:nvPicPr>
        <p:blipFill rotWithShape="1">
          <a:blip r:embed="rId8"/>
          <a:stretch/>
        </p:blipFill>
        <p:spPr bwMode="auto">
          <a:xfrm>
            <a:off x="10660250" y="570706"/>
            <a:ext cx="914400" cy="914400"/>
          </a:xfrm>
          <a:prstGeom prst="rect">
            <a:avLst/>
          </a:prstGeom>
          <a:ln w="12700">
            <a:miter lim="400000"/>
          </a:ln>
        </p:spPr>
      </p:pic>
      <p:sp>
        <p:nvSpPr>
          <p:cNvPr id="4" name="Textfeld 3">
            <a:extLst>
              <a:ext uri="{FF2B5EF4-FFF2-40B4-BE49-F238E27FC236}">
                <a16:creationId xmlns:a16="http://schemas.microsoft.com/office/drawing/2014/main" id="{72ADE04B-8DA6-204A-BDB5-3AC4E982978A}"/>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21</a:t>
            </a:r>
          </a:p>
        </p:txBody>
      </p:sp>
    </p:spTree>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47128476" name="Inhaltsplatzhalter 2"/>
          <p:cNvSpPr txBox="1">
            <a:spLocks noGrp="1"/>
          </p:cNvSpPr>
          <p:nvPr>
            <p:ph type="body" idx="1"/>
          </p:nvPr>
        </p:nvSpPr>
        <p:spPr bwMode="auto">
          <a:xfrm>
            <a:off x="630794" y="1672012"/>
            <a:ext cx="10929834" cy="1039183"/>
          </a:xfrm>
          <a:prstGeom prst="rect">
            <a:avLst/>
          </a:prstGeom>
        </p:spPr>
        <p:txBody>
          <a:bodyPr>
            <a:normAutofit/>
          </a:bodyPr>
          <a:lstStyle/>
          <a:p>
            <a:pPr marL="0" indent="0" algn="ctr">
              <a:buNone/>
              <a:defRPr sz="2000"/>
            </a:pPr>
            <a:r>
              <a:rPr lang="de-DE" sz="2800" dirty="0">
                <a:cs typeface="Fredoka"/>
              </a:rPr>
              <a:t>Alle Inhalte und zugehörige Materialien der Präsentation sind im Rahmen des Projekts </a:t>
            </a:r>
            <a:r>
              <a:rPr lang="de-DE" sz="2800" dirty="0" err="1">
                <a:cs typeface="Fredoka"/>
              </a:rPr>
              <a:t>DigiSchuKuMPK</a:t>
            </a:r>
            <a:r>
              <a:rPr lang="de-DE" sz="2800" dirty="0">
                <a:cs typeface="Fredoka"/>
              </a:rPr>
              <a:t> </a:t>
            </a:r>
            <a:r>
              <a:rPr lang="de-DE" sz="2800" dirty="0"/>
              <a:t>(CoP3) </a:t>
            </a:r>
            <a:r>
              <a:rPr lang="de-DE" sz="2800" dirty="0">
                <a:cs typeface="Fredoka"/>
              </a:rPr>
              <a:t>entstanden. </a:t>
            </a:r>
            <a:endParaRPr sz="2800" dirty="0">
              <a:solidFill>
                <a:schemeClr val="bg2">
                  <a:lumMod val="10000"/>
                </a:schemeClr>
              </a:solidFill>
              <a:cs typeface="Fredoka"/>
            </a:endParaRPr>
          </a:p>
        </p:txBody>
      </p:sp>
      <p:pic>
        <p:nvPicPr>
          <p:cNvPr id="663923755" name="Grafik 14" descr="Grafik 14"/>
          <p:cNvPicPr>
            <a:picLocks noChangeAspect="1"/>
          </p:cNvPicPr>
          <p:nvPr/>
        </p:nvPicPr>
        <p:blipFill rotWithShape="1">
          <a:blip r:embed="rId3"/>
          <a:stretch/>
        </p:blipFill>
        <p:spPr bwMode="auto">
          <a:xfrm>
            <a:off x="4503924" y="3075763"/>
            <a:ext cx="2052917" cy="761568"/>
          </a:xfrm>
          <a:prstGeom prst="rect">
            <a:avLst/>
          </a:prstGeom>
          <a:ln w="12700">
            <a:miter lim="400000"/>
          </a:ln>
        </p:spPr>
      </p:pic>
      <p:pic>
        <p:nvPicPr>
          <p:cNvPr id="1858276976" name="Grafik 13" descr="Grafik 13"/>
          <p:cNvPicPr>
            <a:picLocks noChangeAspect="1"/>
          </p:cNvPicPr>
          <p:nvPr/>
        </p:nvPicPr>
        <p:blipFill rotWithShape="1">
          <a:blip r:embed="rId4"/>
          <a:stretch/>
        </p:blipFill>
        <p:spPr bwMode="auto">
          <a:xfrm>
            <a:off x="6351045" y="4466956"/>
            <a:ext cx="2052917" cy="1091469"/>
          </a:xfrm>
          <a:prstGeom prst="rect">
            <a:avLst/>
          </a:prstGeom>
          <a:ln w="12700">
            <a:miter lim="400000"/>
          </a:ln>
        </p:spPr>
      </p:pic>
      <p:pic>
        <p:nvPicPr>
          <p:cNvPr id="933796825" name="Grafik 15" descr="Grafik 15"/>
          <p:cNvPicPr>
            <a:picLocks noChangeAspect="1"/>
          </p:cNvPicPr>
          <p:nvPr/>
        </p:nvPicPr>
        <p:blipFill rotWithShape="1">
          <a:blip r:embed="rId5"/>
          <a:stretch/>
        </p:blipFill>
        <p:spPr bwMode="auto">
          <a:xfrm>
            <a:off x="308128" y="4374992"/>
            <a:ext cx="1934296" cy="1183433"/>
          </a:xfrm>
          <a:prstGeom prst="rect">
            <a:avLst/>
          </a:prstGeom>
          <a:ln w="12700">
            <a:miter lim="400000"/>
          </a:ln>
        </p:spPr>
      </p:pic>
      <p:pic>
        <p:nvPicPr>
          <p:cNvPr id="1593534249" name="Grafik 11" descr="Grafik 11"/>
          <p:cNvPicPr>
            <a:picLocks noChangeAspect="1"/>
          </p:cNvPicPr>
          <p:nvPr/>
        </p:nvPicPr>
        <p:blipFill rotWithShape="1">
          <a:blip r:embed="rId6"/>
          <a:stretch/>
        </p:blipFill>
        <p:spPr bwMode="auto">
          <a:xfrm>
            <a:off x="3132459" y="4586767"/>
            <a:ext cx="2328551" cy="759882"/>
          </a:xfrm>
          <a:prstGeom prst="rect">
            <a:avLst/>
          </a:prstGeom>
          <a:ln w="12700">
            <a:miter lim="400000"/>
          </a:ln>
        </p:spPr>
      </p:pic>
      <p:pic>
        <p:nvPicPr>
          <p:cNvPr id="690848363" name="Grafik 12" descr="Grafik 12"/>
          <p:cNvPicPr>
            <a:picLocks noChangeAspect="1"/>
          </p:cNvPicPr>
          <p:nvPr/>
        </p:nvPicPr>
        <p:blipFill rotWithShape="1">
          <a:blip r:embed="rId7"/>
          <a:stretch/>
        </p:blipFill>
        <p:spPr bwMode="auto">
          <a:xfrm>
            <a:off x="468549" y="3048416"/>
            <a:ext cx="2798206" cy="701923"/>
          </a:xfrm>
          <a:prstGeom prst="rect">
            <a:avLst/>
          </a:prstGeom>
          <a:ln w="12700">
            <a:miter lim="400000"/>
          </a:ln>
        </p:spPr>
      </p:pic>
      <p:pic>
        <p:nvPicPr>
          <p:cNvPr id="2" name="Grafik 1">
            <a:extLst>
              <a:ext uri="{FF2B5EF4-FFF2-40B4-BE49-F238E27FC236}">
                <a16:creationId xmlns:a16="http://schemas.microsoft.com/office/drawing/2014/main" id="{F3279195-A396-EB8F-48E7-35CD37EE90E3}"/>
              </a:ext>
            </a:extLst>
          </p:cNvPr>
          <p:cNvPicPr>
            <a:picLocks noChangeAspect="1"/>
          </p:cNvPicPr>
          <p:nvPr/>
        </p:nvPicPr>
        <p:blipFill rotWithShape="1">
          <a:blip r:embed="rId8"/>
          <a:srcRect l="2984" r="14312" b="3108"/>
          <a:stretch>
            <a:fillRect/>
          </a:stretch>
        </p:blipFill>
        <p:spPr bwMode="auto">
          <a:xfrm>
            <a:off x="8544003" y="3381792"/>
            <a:ext cx="3229812" cy="655253"/>
          </a:xfrm>
          <a:prstGeom prst="rect">
            <a:avLst/>
          </a:prstGeom>
        </p:spPr>
      </p:pic>
      <p:pic>
        <p:nvPicPr>
          <p:cNvPr id="3" name="Grafik 2">
            <a:extLst>
              <a:ext uri="{FF2B5EF4-FFF2-40B4-BE49-F238E27FC236}">
                <a16:creationId xmlns:a16="http://schemas.microsoft.com/office/drawing/2014/main" id="{91328D08-F513-3624-02C8-35B6B84753C7}"/>
              </a:ext>
            </a:extLst>
          </p:cNvPr>
          <p:cNvPicPr>
            <a:picLocks noChangeAspect="1"/>
          </p:cNvPicPr>
          <p:nvPr/>
        </p:nvPicPr>
        <p:blipFill rotWithShape="1">
          <a:blip r:embed="rId9"/>
          <a:stretch/>
        </p:blipFill>
        <p:spPr bwMode="auto">
          <a:xfrm>
            <a:off x="9293997" y="4071711"/>
            <a:ext cx="1729825" cy="1789993"/>
          </a:xfrm>
          <a:prstGeom prst="rect">
            <a:avLst/>
          </a:prstGeom>
        </p:spPr>
      </p:pic>
      <p:sp>
        <p:nvSpPr>
          <p:cNvPr id="5" name="Textfeld 4">
            <a:extLst>
              <a:ext uri="{FF2B5EF4-FFF2-40B4-BE49-F238E27FC236}">
                <a16:creationId xmlns:a16="http://schemas.microsoft.com/office/drawing/2014/main" id="{063A515F-76DC-6AD1-36DD-D9068F21681A}"/>
              </a:ext>
            </a:extLst>
          </p:cNvPr>
          <p:cNvSpPr txBox="1"/>
          <p:nvPr/>
        </p:nvSpPr>
        <p:spPr bwMode="auto">
          <a:xfrm>
            <a:off x="11730264" y="5965027"/>
            <a:ext cx="464263"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13292479" name="Titel 1"/>
          <p:cNvSpPr txBox="1">
            <a:spLocks noGrp="1"/>
          </p:cNvSpPr>
          <p:nvPr>
            <p:ph type="title"/>
          </p:nvPr>
        </p:nvSpPr>
        <p:spPr bwMode="auto">
          <a:xfrm>
            <a:off x="838200" y="365125"/>
            <a:ext cx="10515600" cy="1325563"/>
          </a:xfrm>
          <a:prstGeom prst="rect">
            <a:avLst/>
          </a:prstGeom>
        </p:spPr>
        <p:txBody>
          <a:bodyPr>
            <a:normAutofit/>
          </a:bodyPr>
          <a:lstStyle/>
          <a:p>
            <a:pPr>
              <a:defRPr/>
            </a:pPr>
            <a:r>
              <a:rPr lang="de-DE" sz="4000" b="0" dirty="0">
                <a:latin typeface="Kantumruy Pro"/>
                <a:cs typeface="Kantumruy Pro"/>
              </a:rPr>
              <a:t>Heutiger Ablauf</a:t>
            </a:r>
            <a:endParaRPr dirty="0">
              <a:latin typeface="Kantumruy Pro"/>
              <a:cs typeface="Kantumruy Pro"/>
            </a:endParaRPr>
          </a:p>
        </p:txBody>
      </p:sp>
      <p:sp>
        <p:nvSpPr>
          <p:cNvPr id="840265475" name="Inhaltsplatzhalter 2"/>
          <p:cNvSpPr txBox="1">
            <a:spLocks noGrp="1"/>
          </p:cNvSpPr>
          <p:nvPr>
            <p:ph type="body" idx="1"/>
          </p:nvPr>
        </p:nvSpPr>
        <p:spPr bwMode="auto">
          <a:xfrm>
            <a:off x="838198" y="1825625"/>
            <a:ext cx="10737275" cy="4351338"/>
          </a:xfrm>
          <a:prstGeom prst="rect">
            <a:avLst/>
          </a:prstGeom>
        </p:spPr>
        <p:txBody>
          <a:bodyPr>
            <a:normAutofit/>
          </a:bodyPr>
          <a:lstStyle/>
          <a:p>
            <a:pPr marL="514350" indent="-514350">
              <a:lnSpc>
                <a:spcPct val="150000"/>
              </a:lnSpc>
              <a:buFontTx/>
              <a:buAutoNum type="arabicPeriod"/>
              <a:defRPr/>
            </a:pPr>
            <a:r>
              <a:rPr lang="de-DE" sz="2800" dirty="0">
                <a:latin typeface="Kantumruy Pro"/>
                <a:cs typeface="Kantumruy Pro"/>
              </a:rPr>
              <a:t>Zur Einführung: Datengestützte Schulentwicklung</a:t>
            </a:r>
            <a:endParaRPr sz="2800" dirty="0">
              <a:latin typeface="Kantumruy Pro"/>
              <a:cs typeface="Kantumruy Pro"/>
            </a:endParaRPr>
          </a:p>
          <a:p>
            <a:pPr marL="514350" indent="-514350">
              <a:lnSpc>
                <a:spcPct val="150000"/>
              </a:lnSpc>
              <a:buFontTx/>
              <a:buAutoNum type="arabicPeriod"/>
              <a:defRPr/>
            </a:pPr>
            <a:r>
              <a:rPr lang="de-DE" sz="2800" dirty="0">
                <a:latin typeface="Kantumruy Pro"/>
                <a:cs typeface="Kantumruy Pro"/>
              </a:rPr>
              <a:t>Austausch: </a:t>
            </a:r>
            <a:r>
              <a:rPr lang="de-DE" sz="2800" dirty="0" err="1">
                <a:latin typeface="Kantumruy Pro"/>
                <a:cs typeface="Kantumruy Pro"/>
              </a:rPr>
              <a:t>Worldcafé</a:t>
            </a:r>
            <a:r>
              <a:rPr lang="de-DE" sz="2800" dirty="0">
                <a:latin typeface="Kantumruy Pro"/>
                <a:cs typeface="Kantumruy Pro"/>
              </a:rPr>
              <a:t> </a:t>
            </a:r>
            <a:endParaRPr sz="2800" dirty="0">
              <a:latin typeface="Kantumruy Pro"/>
              <a:cs typeface="Kantumruy Pro"/>
            </a:endParaRPr>
          </a:p>
          <a:p>
            <a:pPr marL="514350" indent="-514350">
              <a:lnSpc>
                <a:spcPct val="150000"/>
              </a:lnSpc>
              <a:buFontTx/>
              <a:buAutoNum type="arabicPeriod"/>
              <a:defRPr/>
            </a:pPr>
            <a:r>
              <a:rPr lang="de-DE" sz="2800" dirty="0">
                <a:latin typeface="Kantumruy Pro"/>
                <a:cs typeface="Kantumruy Pro"/>
              </a:rPr>
              <a:t>Reflexion &amp; Ausblick</a:t>
            </a:r>
            <a:endParaRPr sz="2800" dirty="0">
              <a:latin typeface="Kantumruy Pro"/>
              <a:cs typeface="Kantumruy Pro"/>
            </a:endParaRPr>
          </a:p>
          <a:p>
            <a:pPr marL="514350" indent="-514350">
              <a:lnSpc>
                <a:spcPct val="150000"/>
              </a:lnSpc>
              <a:buFontTx/>
              <a:buAutoNum type="arabicPeriod"/>
              <a:defRPr/>
            </a:pPr>
            <a:r>
              <a:rPr lang="de-DE" sz="2800" dirty="0">
                <a:latin typeface="Kantumruy Pro"/>
                <a:cs typeface="Kantumruy Pro"/>
              </a:rPr>
              <a:t>Feedback</a:t>
            </a:r>
            <a:endParaRPr sz="2800" dirty="0">
              <a:latin typeface="Kantumruy Pro"/>
              <a:cs typeface="Kantumruy Pro"/>
            </a:endParaRPr>
          </a:p>
        </p:txBody>
      </p:sp>
      <p:pic>
        <p:nvPicPr>
          <p:cNvPr id="2" name="Grafik 4">
            <a:extLst>
              <a:ext uri="{FF2B5EF4-FFF2-40B4-BE49-F238E27FC236}">
                <a16:creationId xmlns:a16="http://schemas.microsoft.com/office/drawing/2014/main" id="{F2EE2542-F009-CB06-1924-F3DB85E1FCA7}"/>
              </a:ext>
            </a:extLst>
          </p:cNvPr>
          <p:cNvPicPr>
            <a:picLocks noChangeAspect="1"/>
          </p:cNvPicPr>
          <p:nvPr/>
        </p:nvPicPr>
        <p:blipFill rotWithShape="1">
          <a:blip r:embed="rId3"/>
          <a:stretch/>
        </p:blipFill>
        <p:spPr bwMode="auto">
          <a:xfrm>
            <a:off x="7194168" y="2695673"/>
            <a:ext cx="4159632" cy="2772005"/>
          </a:xfrm>
          <a:prstGeom prst="rect">
            <a:avLst/>
          </a:prstGeom>
        </p:spPr>
      </p:pic>
      <p:pic>
        <p:nvPicPr>
          <p:cNvPr id="4" name="Grafik 3" descr="Liste mit einfarbiger Füllung">
            <a:extLst>
              <a:ext uri="{FF2B5EF4-FFF2-40B4-BE49-F238E27FC236}">
                <a16:creationId xmlns:a16="http://schemas.microsoft.com/office/drawing/2014/main" id="{C2312B7D-D20C-7352-DB27-8269E71AD6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10635517" y="531977"/>
            <a:ext cx="914400" cy="914400"/>
          </a:xfrm>
          <a:prstGeom prst="rect">
            <a:avLst/>
          </a:prstGeom>
        </p:spPr>
      </p:pic>
      <p:sp>
        <p:nvSpPr>
          <p:cNvPr id="5" name="Textplatzhalter 29">
            <a:extLst>
              <a:ext uri="{FF2B5EF4-FFF2-40B4-BE49-F238E27FC236}">
                <a16:creationId xmlns:a16="http://schemas.microsoft.com/office/drawing/2014/main" id="{15185A3D-4DF3-3202-4D79-E91455BF29CE}"/>
              </a:ext>
            </a:extLst>
          </p:cNvPr>
          <p:cNvSpPr txBox="1">
            <a:spLocks/>
          </p:cNvSpPr>
          <p:nvPr/>
        </p:nvSpPr>
        <p:spPr bwMode="auto">
          <a:xfrm rot="16199998">
            <a:off x="9995223" y="3938730"/>
            <a:ext cx="2877502" cy="180394"/>
          </a:xfrm>
          <a:prstGeom prst="rect">
            <a:avLst/>
          </a:prstGeom>
        </p:spPr>
        <p:txBody>
          <a:bodyPr/>
          <a:lstStyle>
            <a:lvl1pPr marL="228600" marR="0" indent="-2286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1pPr>
            <a:lvl2pPr marL="731519" marR="0" indent="-274319"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2pPr>
            <a:lvl3pPr marL="12192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3pPr>
            <a:lvl4pPr marL="17145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4pPr>
            <a:lvl5pPr marL="2171700" marR="0" indent="-3429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5pPr>
            <a:lvl6pPr marL="25908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6pPr>
            <a:lvl7pPr marL="30480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7pPr>
            <a:lvl8pPr marL="3505199"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8pPr>
            <a:lvl9pPr marL="3962400" marR="0" indent="-304800" algn="l" defTabSz="914400" rtl="0">
              <a:lnSpc>
                <a:spcPct val="90000"/>
              </a:lnSpc>
              <a:spcBef>
                <a:spcPts val="1000"/>
              </a:spcBef>
              <a:spcAft>
                <a:spcPts val="0"/>
              </a:spcAft>
              <a:buClrTx/>
              <a:buSzPct val="100000"/>
              <a:buFont typeface="Arial"/>
              <a:buChar char="•"/>
              <a:defRPr sz="2400" b="0" i="0" u="none" strike="noStrike" cap="none" spc="0">
                <a:solidFill>
                  <a:srgbClr val="000000"/>
                </a:solidFill>
                <a:latin typeface="+mn-lt"/>
                <a:ea typeface="+mn-ea"/>
                <a:cs typeface="+mn-cs"/>
              </a:defRPr>
            </a:lvl9pPr>
          </a:lstStyle>
          <a:p>
            <a:pPr marL="0" indent="0">
              <a:buNone/>
              <a:defRPr/>
            </a:pPr>
            <a:r>
              <a:rPr lang="de-DE" sz="800" dirty="0">
                <a:solidFill>
                  <a:srgbClr val="9D9D9C"/>
                </a:solidFill>
                <a:latin typeface="Fredoka Light" pitchFamily="2" charset="-79"/>
                <a:cs typeface="Fredoka Light" pitchFamily="2" charset="-79"/>
              </a:rPr>
              <a:t>© </a:t>
            </a:r>
            <a:r>
              <a:rPr lang="de-DE" sz="800" dirty="0" err="1">
                <a:solidFill>
                  <a:srgbClr val="9D9D9C"/>
                </a:solidFill>
                <a:latin typeface="Fredoka Light" pitchFamily="2" charset="-79"/>
                <a:cs typeface="Fredoka Light" pitchFamily="2" charset="-79"/>
              </a:rPr>
              <a:t>Pixabay</a:t>
            </a:r>
            <a:r>
              <a:rPr lang="de-DE" sz="800" dirty="0">
                <a:solidFill>
                  <a:srgbClr val="9D9D9C"/>
                </a:solidFill>
                <a:latin typeface="Fredoka Light" pitchFamily="2" charset="-79"/>
                <a:cs typeface="Fredoka Light" pitchFamily="2" charset="-79"/>
              </a:rPr>
              <a:t> </a:t>
            </a:r>
          </a:p>
        </p:txBody>
      </p:sp>
      <p:sp>
        <p:nvSpPr>
          <p:cNvPr id="6" name="Textfeld 5">
            <a:extLst>
              <a:ext uri="{FF2B5EF4-FFF2-40B4-BE49-F238E27FC236}">
                <a16:creationId xmlns:a16="http://schemas.microsoft.com/office/drawing/2014/main" id="{B21A1F87-BF22-F9E9-9FC1-1BCB2AD93522}"/>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85C9A58-7F46-1807-8BF8-1C653D6E97FD}"/>
            </a:ext>
          </a:extLst>
        </p:cNvPr>
        <p:cNvGrpSpPr/>
        <p:nvPr/>
      </p:nvGrpSpPr>
      <p:grpSpPr bwMode="auto">
        <a:xfrm>
          <a:off x="0" y="0"/>
          <a:ext cx="0" cy="0"/>
          <a:chOff x="0" y="0"/>
          <a:chExt cx="0" cy="0"/>
        </a:xfrm>
      </p:grpSpPr>
      <p:sp>
        <p:nvSpPr>
          <p:cNvPr id="2024862912" name="Titel 3">
            <a:extLst>
              <a:ext uri="{FF2B5EF4-FFF2-40B4-BE49-F238E27FC236}">
                <a16:creationId xmlns:a16="http://schemas.microsoft.com/office/drawing/2014/main" id="{B26F7A69-951E-5868-B0E2-73D073966153}"/>
              </a:ext>
            </a:extLst>
          </p:cNvPr>
          <p:cNvSpPr txBox="1">
            <a:spLocks noGrp="1"/>
          </p:cNvSpPr>
          <p:nvPr>
            <p:ph type="title"/>
          </p:nvPr>
        </p:nvSpPr>
        <p:spPr bwMode="auto">
          <a:xfrm>
            <a:off x="420370" y="1709738"/>
            <a:ext cx="6831035" cy="2852738"/>
          </a:xfrm>
          <a:prstGeom prst="rect">
            <a:avLst/>
          </a:prstGeom>
        </p:spPr>
        <p:txBody>
          <a:bodyPr/>
          <a:lstStyle/>
          <a:p>
            <a:pPr marL="514350" indent="-514350">
              <a:lnSpc>
                <a:spcPct val="100000"/>
              </a:lnSpc>
              <a:buFontTx/>
              <a:buAutoNum type="arabicPeriod"/>
              <a:defRPr/>
            </a:pPr>
            <a:r>
              <a:rPr lang="de-DE" sz="3200" dirty="0"/>
              <a:t>Zur Einführung: Datengestützte Schulentwicklung</a:t>
            </a:r>
          </a:p>
        </p:txBody>
      </p:sp>
      <p:pic>
        <p:nvPicPr>
          <p:cNvPr id="2" name="Grafik 5" descr="Grafik 5">
            <a:extLst>
              <a:ext uri="{FF2B5EF4-FFF2-40B4-BE49-F238E27FC236}">
                <a16:creationId xmlns:a16="http://schemas.microsoft.com/office/drawing/2014/main" id="{500A9F40-A711-0440-0C31-C2589E9934DF}"/>
              </a:ext>
            </a:extLst>
          </p:cNvPr>
          <p:cNvPicPr>
            <a:picLocks noChangeAspect="1"/>
          </p:cNvPicPr>
          <p:nvPr/>
        </p:nvPicPr>
        <p:blipFill rotWithShape="1">
          <a:blip r:embed="rId3"/>
          <a:stretch/>
        </p:blipFill>
        <p:spPr bwMode="auto">
          <a:xfrm>
            <a:off x="8724899" y="3001963"/>
            <a:ext cx="1803401" cy="1803401"/>
          </a:xfrm>
          <a:prstGeom prst="rect">
            <a:avLst/>
          </a:prstGeom>
          <a:ln w="12700">
            <a:miter lim="400000"/>
          </a:ln>
        </p:spPr>
      </p:pic>
      <p:sp>
        <p:nvSpPr>
          <p:cNvPr id="4" name="Textfeld 3">
            <a:extLst>
              <a:ext uri="{FF2B5EF4-FFF2-40B4-BE49-F238E27FC236}">
                <a16:creationId xmlns:a16="http://schemas.microsoft.com/office/drawing/2014/main" id="{B667E20A-F357-8BEE-E75E-918721F8449C}"/>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4</a:t>
            </a:r>
          </a:p>
        </p:txBody>
      </p:sp>
    </p:spTree>
    <p:extLst>
      <p:ext uri="{BB962C8B-B14F-4D97-AF65-F5344CB8AC3E}">
        <p14:creationId xmlns:p14="http://schemas.microsoft.com/office/powerpoint/2010/main" val="51354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96137853" name="Titel 3"/>
          <p:cNvSpPr>
            <a:spLocks noGrp="1"/>
          </p:cNvSpPr>
          <p:nvPr>
            <p:ph type="title"/>
          </p:nvPr>
        </p:nvSpPr>
        <p:spPr bwMode="auto"/>
        <p:txBody>
          <a:bodyPr/>
          <a:lstStyle/>
          <a:p>
            <a:pPr>
              <a:defRPr/>
            </a:pPr>
            <a:r>
              <a:rPr lang="de-DE" dirty="0">
                <a:latin typeface="Kantumruy Pro"/>
                <a:cs typeface="Kantumruy Pro"/>
              </a:rPr>
              <a:t>Datengestützte Schulentwicklung?</a:t>
            </a:r>
            <a:endParaRPr lang="en-US" dirty="0">
              <a:latin typeface="Kantumruy Pro"/>
              <a:cs typeface="Kantumruy Pro"/>
            </a:endParaRPr>
          </a:p>
        </p:txBody>
      </p:sp>
      <p:sp>
        <p:nvSpPr>
          <p:cNvPr id="1201498626" name="Textplatzhalter 4"/>
          <p:cNvSpPr>
            <a:spLocks noGrp="1"/>
          </p:cNvSpPr>
          <p:nvPr>
            <p:ph type="body" idx="1"/>
          </p:nvPr>
        </p:nvSpPr>
        <p:spPr bwMode="auto">
          <a:xfrm>
            <a:off x="3733399" y="1536867"/>
            <a:ext cx="4725201" cy="4661802"/>
          </a:xfrm>
          <a:prstGeom prst="rect">
            <a:avLst/>
          </a:prstGeom>
          <a:solidFill>
            <a:srgbClr val="AFE6FF">
              <a:alpha val="50196"/>
            </a:srgbClr>
          </a:solidFill>
          <a:effectLst>
            <a:softEdge rad="63500"/>
          </a:effectLst>
        </p:spPr>
        <p:txBody>
          <a:bodyPr/>
          <a:lstStyle/>
          <a:p>
            <a:pPr marL="0" indent="0" algn="ctr">
              <a:buNone/>
              <a:defRPr/>
            </a:pPr>
            <a:endParaRPr lang="de-DE" b="1" dirty="0">
              <a:latin typeface="Kantumruy Pro"/>
              <a:cs typeface="Kantumruy Pro"/>
            </a:endParaRPr>
          </a:p>
          <a:p>
            <a:pPr marL="0" indent="0" algn="ctr">
              <a:buNone/>
              <a:defRPr/>
            </a:pPr>
            <a:r>
              <a:rPr lang="de-DE" dirty="0">
                <a:latin typeface="Kantumruy Pro"/>
                <a:cs typeface="Kantumruy Pro"/>
              </a:rPr>
              <a:t>- 1 -</a:t>
            </a:r>
            <a:endParaRPr dirty="0">
              <a:latin typeface="Kantumruy Pro"/>
              <a:cs typeface="Kantumruy Pro"/>
            </a:endParaRPr>
          </a:p>
          <a:p>
            <a:pPr marL="0" indent="0" algn="ctr">
              <a:buNone/>
              <a:defRPr/>
            </a:pPr>
            <a:r>
              <a:rPr lang="de-DE" dirty="0">
                <a:latin typeface="Kantumruy Pro"/>
                <a:cs typeface="Kantumruy Pro"/>
              </a:rPr>
              <a:t>Welche Daten nutze ich (regelmäßig) im schulischen Alltag?</a:t>
            </a:r>
            <a:endParaRPr dirty="0">
              <a:latin typeface="Kantumruy Pro"/>
              <a:cs typeface="Kantumruy Pro"/>
            </a:endParaRPr>
          </a:p>
          <a:p>
            <a:pPr marL="0" indent="0" algn="ctr">
              <a:buNone/>
              <a:defRPr/>
            </a:pPr>
            <a:endParaRPr lang="de-DE" dirty="0">
              <a:latin typeface="Kantumruy Pro"/>
              <a:cs typeface="Kantumruy Pro"/>
            </a:endParaRPr>
          </a:p>
          <a:p>
            <a:pPr marL="0" indent="0" algn="ctr">
              <a:buNone/>
              <a:defRPr/>
            </a:pPr>
            <a:r>
              <a:rPr lang="de-DE" dirty="0">
                <a:latin typeface="Kantumruy Pro"/>
                <a:cs typeface="Kantumruy Pro"/>
              </a:rPr>
              <a:t>- 2 -</a:t>
            </a:r>
            <a:endParaRPr dirty="0">
              <a:latin typeface="Kantumruy Pro"/>
              <a:cs typeface="Kantumruy Pro"/>
            </a:endParaRPr>
          </a:p>
          <a:p>
            <a:pPr marL="0" indent="0" algn="ctr">
              <a:buNone/>
              <a:defRPr/>
            </a:pPr>
            <a:r>
              <a:rPr lang="de-DE" dirty="0">
                <a:latin typeface="Kantumruy Pro"/>
                <a:cs typeface="Kantumruy Pro"/>
              </a:rPr>
              <a:t>Wozu nutze ich Daten im schulischen Alltag?</a:t>
            </a:r>
            <a:endParaRPr lang="en-US" dirty="0">
              <a:latin typeface="Kantumruy Pro"/>
              <a:cs typeface="Kantumruy Pro"/>
            </a:endParaRPr>
          </a:p>
          <a:p>
            <a:pPr marL="0" indent="0" algn="ctr">
              <a:buNone/>
              <a:defRPr/>
            </a:pPr>
            <a:endParaRPr lang="en-US" b="1" dirty="0">
              <a:latin typeface="Kantumruy Pro"/>
              <a:cs typeface="Kantumruy Pro"/>
            </a:endParaRPr>
          </a:p>
        </p:txBody>
      </p:sp>
      <p:pic>
        <p:nvPicPr>
          <p:cNvPr id="2" name="Grafik 7" descr="Geöffnetes Buch mit einfarbiger Füllung">
            <a:extLst>
              <a:ext uri="{FF2B5EF4-FFF2-40B4-BE49-F238E27FC236}">
                <a16:creationId xmlns:a16="http://schemas.microsoft.com/office/drawing/2014/main" id="{2AC0AD7A-337F-1521-8A99-479F5C47C430}"/>
              </a:ext>
            </a:extLst>
          </p:cNvPr>
          <p:cNvPicPr>
            <a:picLocks noChangeAspect="1"/>
          </p:cNvPicPr>
          <p:nvPr/>
        </p:nvPicPr>
        <p:blipFill rotWithShape="1">
          <a:blip r:embed="rId3"/>
          <a:stretch/>
        </p:blipFill>
        <p:spPr bwMode="auto">
          <a:xfrm>
            <a:off x="10514356" y="589105"/>
            <a:ext cx="914400" cy="914400"/>
          </a:xfrm>
          <a:prstGeom prst="rect">
            <a:avLst/>
          </a:prstGeom>
        </p:spPr>
      </p:pic>
      <p:sp>
        <p:nvSpPr>
          <p:cNvPr id="4" name="Textfeld 3">
            <a:extLst>
              <a:ext uri="{FF2B5EF4-FFF2-40B4-BE49-F238E27FC236}">
                <a16:creationId xmlns:a16="http://schemas.microsoft.com/office/drawing/2014/main" id="{8A7F236E-C877-C8BB-4D86-469702B19E64}"/>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08409490" name="Titel 1"/>
          <p:cNvSpPr>
            <a:spLocks noGrp="1"/>
          </p:cNvSpPr>
          <p:nvPr>
            <p:ph type="title"/>
          </p:nvPr>
        </p:nvSpPr>
        <p:spPr bwMode="auto">
          <a:xfrm>
            <a:off x="838200" y="365125"/>
            <a:ext cx="10740242" cy="1325563"/>
          </a:xfrm>
        </p:spPr>
        <p:txBody>
          <a:bodyPr>
            <a:normAutofit/>
          </a:bodyPr>
          <a:lstStyle/>
          <a:p>
            <a:pPr>
              <a:defRPr/>
            </a:pPr>
            <a:r>
              <a:rPr lang="de-DE" sz="3200" dirty="0">
                <a:latin typeface="Kantumruy Pro"/>
                <a:cs typeface="Kantumruy Pro"/>
              </a:rPr>
              <a:t>Fokus der datengestützten Schulentwicklung</a:t>
            </a:r>
            <a:endParaRPr dirty="0">
              <a:latin typeface="Kantumruy Pro"/>
              <a:cs typeface="Kantumruy Pro"/>
            </a:endParaRPr>
          </a:p>
        </p:txBody>
      </p:sp>
      <p:sp>
        <p:nvSpPr>
          <p:cNvPr id="1659137356" name="Inhaltsplatzhalter 2"/>
          <p:cNvSpPr>
            <a:spLocks noGrp="1"/>
          </p:cNvSpPr>
          <p:nvPr>
            <p:ph idx="1"/>
          </p:nvPr>
        </p:nvSpPr>
        <p:spPr bwMode="auto">
          <a:xfrm>
            <a:off x="838200" y="2267413"/>
            <a:ext cx="10740242" cy="4351338"/>
          </a:xfrm>
        </p:spPr>
        <p:txBody>
          <a:bodyPr vertOverflow="overflow" horzOverflow="overflow" vert="horz" wrap="square" lIns="45718" tIns="45720" rIns="45718" bIns="45720" numCol="1" spcCol="0" rtlCol="0" fromWordArt="0" anchor="t" anchorCtr="0" forceAA="0" compatLnSpc="0">
            <a:normAutofit lnSpcReduction="13000"/>
          </a:bodyPr>
          <a:lstStyle/>
          <a:p>
            <a:pPr marL="0" indent="0">
              <a:buNone/>
              <a:defRPr/>
            </a:pPr>
            <a:endParaRPr lang="de-DE" sz="2200" i="1" dirty="0">
              <a:latin typeface="Kantumruy Pro"/>
              <a:cs typeface="Kantumruy Pro"/>
            </a:endParaRPr>
          </a:p>
          <a:p>
            <a:pPr marL="0" indent="0">
              <a:buNone/>
              <a:defRPr/>
            </a:pPr>
            <a:endParaRPr lang="de-DE" sz="2200" dirty="0">
              <a:latin typeface="Kantumruy Pro"/>
              <a:cs typeface="Kantumruy Pro"/>
            </a:endParaRPr>
          </a:p>
          <a:p>
            <a:pPr marL="0" indent="0">
              <a:buNone/>
              <a:defRPr/>
            </a:pPr>
            <a:endParaRPr lang="de-DE" sz="2200" dirty="0">
              <a:latin typeface="Kantumruy Pro"/>
              <a:cs typeface="Kantumruy Pro"/>
            </a:endParaRPr>
          </a:p>
          <a:p>
            <a:pPr marL="0" indent="0">
              <a:buNone/>
              <a:defRPr/>
            </a:pPr>
            <a:endParaRPr lang="de-DE" sz="2200" dirty="0">
              <a:latin typeface="Kantumruy Pro"/>
              <a:cs typeface="Kantumruy Pro"/>
            </a:endParaRPr>
          </a:p>
          <a:p>
            <a:pPr marL="0" indent="0">
              <a:buNone/>
              <a:defRPr/>
            </a:pPr>
            <a:endParaRPr lang="de-DE" sz="2200" dirty="0">
              <a:latin typeface="Kantumruy Pro"/>
              <a:cs typeface="Kantumruy Pro"/>
            </a:endParaRPr>
          </a:p>
          <a:p>
            <a:pPr marL="0" indent="0">
              <a:buNone/>
              <a:defRPr/>
            </a:pPr>
            <a:br>
              <a:rPr lang="de-DE" sz="2200" dirty="0">
                <a:latin typeface="Kantumruy Pro"/>
                <a:cs typeface="Kantumruy Pro"/>
              </a:rPr>
            </a:br>
            <a:endParaRPr lang="de-DE" sz="2200" dirty="0">
              <a:latin typeface="Kantumruy Pro"/>
              <a:cs typeface="Kantumruy Pro"/>
            </a:endParaRPr>
          </a:p>
          <a:p>
            <a:pPr marL="0" indent="0" algn="r">
              <a:buNone/>
              <a:defRPr/>
            </a:pPr>
            <a:endParaRPr lang="de-DE" sz="1900" dirty="0">
              <a:latin typeface="Kantumruy Pro"/>
              <a:cs typeface="Kantumruy Pro"/>
            </a:endParaRPr>
          </a:p>
          <a:p>
            <a:pPr marL="0" indent="0" algn="r">
              <a:buNone/>
              <a:defRPr/>
            </a:pPr>
            <a:r>
              <a:rPr lang="de-DE" sz="1800" dirty="0">
                <a:solidFill>
                  <a:schemeClr val="bg2">
                    <a:lumMod val="60000"/>
                    <a:lumOff val="40000"/>
                  </a:schemeClr>
                </a:solidFill>
                <a:latin typeface="Kantumruy Pro"/>
                <a:cs typeface="Kantumruy Pro"/>
              </a:rPr>
              <a:t>(Sliwka 2024, S. 8-11)</a:t>
            </a:r>
            <a:endParaRPr lang="de-DE" sz="2200" dirty="0">
              <a:latin typeface="Kantumruy Pro"/>
              <a:cs typeface="Kantumruy Pro"/>
            </a:endParaRPr>
          </a:p>
          <a:p>
            <a:pPr marL="0" indent="0">
              <a:buNone/>
              <a:defRPr/>
            </a:pPr>
            <a:endParaRPr lang="de-DE" i="1" dirty="0">
              <a:latin typeface="Kantumruy Pro"/>
              <a:cs typeface="Kantumruy Pro"/>
            </a:endParaRPr>
          </a:p>
        </p:txBody>
      </p:sp>
      <p:sp>
        <p:nvSpPr>
          <p:cNvPr id="110131796" name="Rechteck: abgerundete Ecken 3"/>
          <p:cNvSpPr/>
          <p:nvPr/>
        </p:nvSpPr>
        <p:spPr bwMode="auto">
          <a:xfrm>
            <a:off x="1082615" y="2139094"/>
            <a:ext cx="10251410" cy="2913413"/>
          </a:xfrm>
          <a:prstGeom prst="roundRect">
            <a:avLst>
              <a:gd name="adj" fmla="val 16667"/>
            </a:avLst>
          </a:prstGeom>
          <a:solidFill>
            <a:srgbClr val="AF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a:lnSpc>
                <a:spcPct val="100000"/>
              </a:lnSpc>
              <a:spcBef>
                <a:spcPts val="0"/>
              </a:spcBef>
              <a:spcAft>
                <a:spcPts val="0"/>
              </a:spcAft>
              <a:buClrTx/>
              <a:buSzTx/>
              <a:buFontTx/>
              <a:buNone/>
              <a:defRPr/>
            </a:pPr>
            <a:r>
              <a:rPr lang="de-DE" sz="2000" b="1" i="0" u="none" strike="noStrike" cap="none" spc="0" dirty="0">
                <a:ln>
                  <a:noFill/>
                </a:ln>
                <a:solidFill>
                  <a:srgbClr val="000000"/>
                </a:solidFill>
                <a:latin typeface="Kantumruy Pro"/>
                <a:cs typeface="Kantumruy Pro"/>
              </a:rPr>
              <a:t>  </a:t>
            </a:r>
            <a:r>
              <a:rPr lang="de-DE" sz="2800" b="1" i="0" u="none" strike="noStrike" cap="none" spc="0" dirty="0">
                <a:ln>
                  <a:noFill/>
                </a:ln>
                <a:solidFill>
                  <a:srgbClr val="000000"/>
                </a:solidFill>
                <a:latin typeface="Kantumruy Pro"/>
                <a:cs typeface="Kantumruy Pro"/>
              </a:rPr>
              <a:t>Datengestützte Schulentwicklung</a:t>
            </a:r>
            <a:endParaRPr sz="2800" dirty="0">
              <a:latin typeface="Kantumruy Pro"/>
              <a:cs typeface="Kantumruy Pro"/>
            </a:endParaRPr>
          </a:p>
          <a:p>
            <a:pPr marL="0" marR="0" lvl="0" indent="0" algn="ctr" defTabSz="914400" rtl="0">
              <a:lnSpc>
                <a:spcPct val="100000"/>
              </a:lnSpc>
              <a:spcBef>
                <a:spcPts val="0"/>
              </a:spcBef>
              <a:spcAft>
                <a:spcPts val="0"/>
              </a:spcAft>
              <a:buClrTx/>
              <a:buSzTx/>
              <a:buFontTx/>
              <a:buNone/>
              <a:defRPr/>
            </a:pPr>
            <a:endParaRPr lang="de-DE" b="0" i="0" u="none" strike="noStrike" cap="none" spc="0" dirty="0">
              <a:ln>
                <a:noFill/>
              </a:ln>
              <a:solidFill>
                <a:srgbClr val="000000"/>
              </a:solidFill>
              <a:latin typeface="Kantumruy Pro"/>
              <a:cs typeface="Kantumruy Pro"/>
            </a:endParaRPr>
          </a:p>
          <a:p>
            <a:pPr marL="0" marR="0" lvl="0" indent="0" algn="ctr" defTabSz="914400" rtl="0">
              <a:lnSpc>
                <a:spcPct val="100000"/>
              </a:lnSpc>
              <a:spcBef>
                <a:spcPts val="0"/>
              </a:spcBef>
              <a:spcAft>
                <a:spcPts val="0"/>
              </a:spcAft>
              <a:buClrTx/>
              <a:buSzTx/>
              <a:buFontTx/>
              <a:buNone/>
              <a:defRPr/>
            </a:pPr>
            <a:r>
              <a:rPr lang="de-DE" sz="2400" b="0" i="0" u="none" strike="noStrike" cap="none" spc="0" dirty="0">
                <a:ln>
                  <a:noFill/>
                </a:ln>
                <a:solidFill>
                  <a:srgbClr val="000000"/>
                </a:solidFill>
                <a:latin typeface="Kantumruy Pro"/>
                <a:cs typeface="Kantumruy Pro"/>
              </a:rPr>
              <a:t>Daten, die entweder bereits vorliegen oder vor Ort an den Schulen gesammelt werden, für die Schul- und Unterrichtsentwicklung systematisch zu nutzen.</a:t>
            </a:r>
            <a:endParaRPr sz="2000" dirty="0">
              <a:latin typeface="Kantumruy Pro"/>
              <a:cs typeface="Kantumruy Pro"/>
            </a:endParaRPr>
          </a:p>
        </p:txBody>
      </p:sp>
      <p:pic>
        <p:nvPicPr>
          <p:cNvPr id="2" name="Grafik 7" descr="Geöffnetes Buch mit einfarbiger Füllung">
            <a:extLst>
              <a:ext uri="{FF2B5EF4-FFF2-40B4-BE49-F238E27FC236}">
                <a16:creationId xmlns:a16="http://schemas.microsoft.com/office/drawing/2014/main" id="{40DD7CAA-1244-5728-B16F-7DF6C9AFBDC0}"/>
              </a:ext>
            </a:extLst>
          </p:cNvPr>
          <p:cNvPicPr>
            <a:picLocks noChangeAspect="1"/>
          </p:cNvPicPr>
          <p:nvPr/>
        </p:nvPicPr>
        <p:blipFill rotWithShape="1">
          <a:blip r:embed="rId3"/>
          <a:stretch/>
        </p:blipFill>
        <p:spPr bwMode="auto">
          <a:xfrm>
            <a:off x="10514356" y="589105"/>
            <a:ext cx="914400" cy="914400"/>
          </a:xfrm>
          <a:prstGeom prst="rect">
            <a:avLst/>
          </a:prstGeom>
        </p:spPr>
      </p:pic>
      <p:sp>
        <p:nvSpPr>
          <p:cNvPr id="4" name="Textfeld 3">
            <a:extLst>
              <a:ext uri="{FF2B5EF4-FFF2-40B4-BE49-F238E27FC236}">
                <a16:creationId xmlns:a16="http://schemas.microsoft.com/office/drawing/2014/main" id="{3AD4DB66-4EC1-B252-2189-EE0E2796D0B6}"/>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35585935" name="Grafik 8"/>
          <p:cNvPicPr>
            <a:picLocks noChangeAspect="1"/>
          </p:cNvPicPr>
          <p:nvPr/>
        </p:nvPicPr>
        <p:blipFill rotWithShape="1">
          <a:blip r:embed="rId3"/>
          <a:stretch/>
        </p:blipFill>
        <p:spPr bwMode="auto">
          <a:xfrm>
            <a:off x="647700" y="0"/>
            <a:ext cx="10896600" cy="6125856"/>
          </a:xfrm>
          <a:prstGeom prst="rect">
            <a:avLst/>
          </a:prstGeom>
        </p:spPr>
      </p:pic>
      <p:sp>
        <p:nvSpPr>
          <p:cNvPr id="3" name="Textfeld 2">
            <a:extLst>
              <a:ext uri="{FF2B5EF4-FFF2-40B4-BE49-F238E27FC236}">
                <a16:creationId xmlns:a16="http://schemas.microsoft.com/office/drawing/2014/main" id="{F0DB962A-872A-A922-5709-A22714830F09}"/>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a:extLst>
              <a:ext uri="{FF2B5EF4-FFF2-40B4-BE49-F238E27FC236}">
                <a16:creationId xmlns:a16="http://schemas.microsoft.com/office/drawing/2014/main" id="{5A48F27A-7B24-654C-7EB1-0DBC5A8CB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0"/>
            <a:ext cx="11033760" cy="6206490"/>
          </a:xfrm>
          <a:prstGeom prst="rect">
            <a:avLst/>
          </a:prstGeom>
        </p:spPr>
      </p:pic>
      <p:sp>
        <p:nvSpPr>
          <p:cNvPr id="4" name="Textfeld 3">
            <a:extLst>
              <a:ext uri="{FF2B5EF4-FFF2-40B4-BE49-F238E27FC236}">
                <a16:creationId xmlns:a16="http://schemas.microsoft.com/office/drawing/2014/main" id="{4B2501F3-9627-165A-4A0D-9C5CA69C8356}"/>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chemeClr val="bg1">
                    <a:lumMod val="49000"/>
                  </a:schemeClr>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2917141" name=" 482917140"/>
          <p:cNvSpPr/>
          <p:nvPr/>
        </p:nvSpPr>
        <p:spPr bwMode="auto">
          <a:xfrm>
            <a:off x="11226179" y="3230953"/>
            <a:ext cx="255240" cy="36611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endParaRPr/>
          </a:p>
        </p:txBody>
      </p:sp>
      <p:graphicFrame>
        <p:nvGraphicFramePr>
          <p:cNvPr id="25888340" name="Tabelle 25888339"/>
          <p:cNvGraphicFramePr>
            <a:graphicFrameLocks/>
          </p:cNvGraphicFramePr>
          <p:nvPr>
            <p:extLst>
              <p:ext uri="{D42A27DB-BD31-4B8C-83A1-F6EECF244321}">
                <p14:modId xmlns:p14="http://schemas.microsoft.com/office/powerpoint/2010/main" val="3690446598"/>
              </p:ext>
            </p:extLst>
          </p:nvPr>
        </p:nvGraphicFramePr>
        <p:xfrm>
          <a:off x="5193349" y="1093402"/>
          <a:ext cx="6787929" cy="5071806"/>
        </p:xfrm>
        <a:graphic>
          <a:graphicData uri="http://schemas.openxmlformats.org/drawingml/2006/table">
            <a:tbl>
              <a:tblPr firstRow="1" firstCol="1" bandRow="1"/>
              <a:tblGrid>
                <a:gridCol w="724817">
                  <a:extLst>
                    <a:ext uri="{9D8B030D-6E8A-4147-A177-3AD203B41FA5}">
                      <a16:colId xmlns:a16="http://schemas.microsoft.com/office/drawing/2014/main" val="20000"/>
                    </a:ext>
                  </a:extLst>
                </a:gridCol>
                <a:gridCol w="1564297">
                  <a:extLst>
                    <a:ext uri="{9D8B030D-6E8A-4147-A177-3AD203B41FA5}">
                      <a16:colId xmlns:a16="http://schemas.microsoft.com/office/drawing/2014/main" val="20001"/>
                    </a:ext>
                  </a:extLst>
                </a:gridCol>
                <a:gridCol w="4498815">
                  <a:extLst>
                    <a:ext uri="{9D8B030D-6E8A-4147-A177-3AD203B41FA5}">
                      <a16:colId xmlns:a16="http://schemas.microsoft.com/office/drawing/2014/main" val="20002"/>
                    </a:ext>
                  </a:extLst>
                </a:gridCol>
              </a:tblGrid>
              <a:tr h="421619">
                <a:tc>
                  <a:txBody>
                    <a:bodyPr/>
                    <a:lstStyle/>
                    <a:p>
                      <a:pPr algn="ctr">
                        <a:defRPr/>
                      </a:pPr>
                      <a:r>
                        <a:rPr lang="de-DE" sz="1100" b="1" i="0" u="none" noProof="0" dirty="0">
                          <a:solidFill>
                            <a:srgbClr val="FFFFFF"/>
                          </a:solidFill>
                          <a:latin typeface="+mn-lt"/>
                          <a:ea typeface="Liberation Sans"/>
                          <a:cs typeface="Liberation Sans"/>
                        </a:rPr>
                        <a:t>Modul-kürzel</a:t>
                      </a:r>
                      <a:endParaRPr lang="de-DE" sz="1000" noProof="0" dirty="0">
                        <a:latin typeface="+mn-lt"/>
                      </a:endParaRPr>
                    </a:p>
                  </a:txBody>
                  <a:tcPr>
                    <a:lnB w="19049" algn="ctr">
                      <a:solidFill>
                        <a:srgbClr val="000000"/>
                      </a:solidFill>
                    </a:lnB>
                    <a:solidFill>
                      <a:srgbClr val="ED7D31"/>
                    </a:solidFill>
                  </a:tcPr>
                </a:tc>
                <a:tc>
                  <a:txBody>
                    <a:bodyPr/>
                    <a:lstStyle/>
                    <a:p>
                      <a:pPr algn="ctr">
                        <a:defRPr/>
                      </a:pPr>
                      <a:r>
                        <a:rPr lang="de-DE" sz="1100" b="1" i="0" u="none" noProof="0" dirty="0">
                          <a:solidFill>
                            <a:srgbClr val="FFFFFF"/>
                          </a:solidFill>
                          <a:latin typeface="+mn-lt"/>
                          <a:ea typeface="Liberation Sans"/>
                          <a:cs typeface="Liberation Sans"/>
                        </a:rPr>
                        <a:t>Modultitel</a:t>
                      </a:r>
                      <a:endParaRPr lang="de-DE" sz="1000" noProof="0" dirty="0">
                        <a:latin typeface="+mn-lt"/>
                      </a:endParaRPr>
                    </a:p>
                  </a:txBody>
                  <a:tcPr>
                    <a:lnB w="19049" algn="ctr">
                      <a:solidFill>
                        <a:srgbClr val="000000"/>
                      </a:solidFill>
                    </a:lnB>
                    <a:solidFill>
                      <a:srgbClr val="ED7D31"/>
                    </a:solidFill>
                  </a:tcPr>
                </a:tc>
                <a:tc>
                  <a:txBody>
                    <a:bodyPr/>
                    <a:lstStyle/>
                    <a:p>
                      <a:pPr algn="ctr">
                        <a:defRPr/>
                      </a:pPr>
                      <a:r>
                        <a:rPr lang="de-DE" sz="1100" b="1" i="0" u="none" noProof="0" dirty="0">
                          <a:solidFill>
                            <a:srgbClr val="FFFFFF"/>
                          </a:solidFill>
                          <a:latin typeface="+mn-lt"/>
                          <a:ea typeface="Liberation Sans"/>
                          <a:cs typeface="Liberation Sans"/>
                        </a:rPr>
                        <a:t>Kurzbeschreibung</a:t>
                      </a:r>
                      <a:endParaRPr lang="de-DE" sz="1000" noProof="0" dirty="0">
                        <a:latin typeface="+mn-lt"/>
                      </a:endParaRPr>
                    </a:p>
                  </a:txBody>
                  <a:tcPr>
                    <a:lnB w="19049" algn="ctr">
                      <a:solidFill>
                        <a:srgbClr val="000000"/>
                      </a:solidFill>
                    </a:lnB>
                    <a:solidFill>
                      <a:srgbClr val="ED7D31"/>
                    </a:solidFill>
                  </a:tcPr>
                </a:tc>
                <a:extLst>
                  <a:ext uri="{0D108BD9-81ED-4DB2-BD59-A6C34878D82A}">
                    <a16:rowId xmlns:a16="http://schemas.microsoft.com/office/drawing/2014/main" val="10000"/>
                  </a:ext>
                </a:extLst>
              </a:tr>
              <a:tr h="862060">
                <a:tc>
                  <a:txBody>
                    <a:bodyPr/>
                    <a:lstStyle/>
                    <a:p>
                      <a:pPr algn="ctr">
                        <a:defRPr/>
                      </a:pPr>
                      <a:r>
                        <a:rPr lang="de-DE" sz="1200" b="1" i="0" u="none" noProof="0" dirty="0">
                          <a:solidFill>
                            <a:srgbClr val="70AD47"/>
                          </a:solidFill>
                          <a:latin typeface="+mn-lt"/>
                          <a:ea typeface="Liberation Sans"/>
                          <a:cs typeface="Liberation Sans"/>
                        </a:rPr>
                        <a:t>GM1</a:t>
                      </a:r>
                      <a:endParaRPr lang="de-DE" sz="900" noProof="0" dirty="0">
                        <a:latin typeface="+mn-lt"/>
                      </a:endParaRPr>
                    </a:p>
                  </a:txBody>
                  <a:tcPr>
                    <a:lnT w="19049" algn="ctr">
                      <a:solidFill>
                        <a:srgbClr val="000000"/>
                      </a:solidFill>
                    </a:lnT>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Einstieg zum Thema datengestützte Schulentwicklung an Ganztagsgrund-schulen</a:t>
                      </a:r>
                      <a:endParaRPr lang="de-DE" sz="1200" noProof="0" dirty="0">
                        <a:latin typeface="+mn-lt"/>
                      </a:endParaRPr>
                    </a:p>
                  </a:txBody>
                  <a:tcPr>
                    <a:lnT w="19049" algn="ctr">
                      <a:solidFill>
                        <a:srgbClr val="000000"/>
                      </a:solidFill>
                    </a:lnT>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Das Kollegium reflektiert und analysiert multiprofessionell die aktuelle Datennutzung, identifiziert und priorisiert zentrale Bedarfe der Schule und gründet eine Steuergruppe als Motor für den weiteren Entwicklungsprozess.</a:t>
                      </a:r>
                      <a:endParaRPr lang="de-DE" sz="1000" noProof="0" dirty="0">
                        <a:latin typeface="+mn-lt"/>
                      </a:endParaRPr>
                    </a:p>
                  </a:txBody>
                  <a:tcPr>
                    <a:lnT w="19049" algn="ctr">
                      <a:solidFill>
                        <a:srgbClr val="000000"/>
                      </a:solidFill>
                    </a:lnT>
                    <a:solidFill>
                      <a:srgbClr val="F2F2F2"/>
                    </a:solidFill>
                  </a:tcPr>
                </a:tc>
                <a:extLst>
                  <a:ext uri="{0D108BD9-81ED-4DB2-BD59-A6C34878D82A}">
                    <a16:rowId xmlns:a16="http://schemas.microsoft.com/office/drawing/2014/main" val="10001"/>
                  </a:ext>
                </a:extLst>
              </a:tr>
              <a:tr h="719262">
                <a:tc>
                  <a:txBody>
                    <a:bodyPr/>
                    <a:lstStyle/>
                    <a:p>
                      <a:pPr algn="ctr">
                        <a:defRPr/>
                      </a:pPr>
                      <a:r>
                        <a:rPr lang="de-DE" sz="1200" b="1" i="0" u="none" noProof="0" dirty="0">
                          <a:solidFill>
                            <a:srgbClr val="ED7D31"/>
                          </a:solidFill>
                          <a:latin typeface="+mn-lt"/>
                          <a:ea typeface="Liberation Sans"/>
                          <a:cs typeface="Liberation Sans"/>
                        </a:rPr>
                        <a:t>SM1</a:t>
                      </a:r>
                      <a:endParaRPr lang="de-DE" sz="900" noProof="0" dirty="0">
                        <a:latin typeface="+mn-lt"/>
                      </a:endParaRPr>
                    </a:p>
                  </a:txBody>
                  <a:tcPr>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Bedarfe präzisieren und Daten zielorientiert nutzen</a:t>
                      </a:r>
                      <a:endParaRPr lang="de-DE" sz="1200" noProof="0" dirty="0">
                        <a:latin typeface="+mn-lt"/>
                      </a:endParaRPr>
                    </a:p>
                  </a:txBody>
                  <a:tcPr>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In der Steuergruppe werden Bedarfe in Entwicklungsziele übersetzt und geeignete Datenquellen und Erhebungsmethoden für anstehende Entwicklungsprozesse ausgewählt.</a:t>
                      </a:r>
                      <a:endParaRPr lang="de-DE" sz="1000" noProof="0" dirty="0">
                        <a:latin typeface="+mn-lt"/>
                      </a:endParaRPr>
                    </a:p>
                  </a:txBody>
                  <a:tcPr>
                    <a:solidFill>
                      <a:srgbClr val="F2F2F2"/>
                    </a:solidFill>
                  </a:tcPr>
                </a:tc>
                <a:extLst>
                  <a:ext uri="{0D108BD9-81ED-4DB2-BD59-A6C34878D82A}">
                    <a16:rowId xmlns:a16="http://schemas.microsoft.com/office/drawing/2014/main" val="10002"/>
                  </a:ext>
                </a:extLst>
              </a:tr>
              <a:tr h="843238">
                <a:tc>
                  <a:txBody>
                    <a:bodyPr/>
                    <a:lstStyle/>
                    <a:p>
                      <a:pPr algn="ctr">
                        <a:defRPr/>
                      </a:pPr>
                      <a:r>
                        <a:rPr lang="de-DE" sz="1200" b="1" i="0" u="none" noProof="0" dirty="0">
                          <a:solidFill>
                            <a:srgbClr val="ED7D31"/>
                          </a:solidFill>
                          <a:latin typeface="+mn-lt"/>
                          <a:ea typeface="Liberation Sans"/>
                          <a:cs typeface="Liberation Sans"/>
                        </a:rPr>
                        <a:t>SM2</a:t>
                      </a:r>
                      <a:endParaRPr lang="de-DE" sz="900" noProof="0" dirty="0">
                        <a:latin typeface="+mn-lt"/>
                      </a:endParaRPr>
                    </a:p>
                  </a:txBody>
                  <a:tcPr>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Evaluationen planen, durchführen und für Schulentwicklung nutzbar machen</a:t>
                      </a:r>
                      <a:endParaRPr lang="de-DE" sz="1200" noProof="0" dirty="0">
                        <a:latin typeface="+mn-lt"/>
                      </a:endParaRPr>
                    </a:p>
                  </a:txBody>
                  <a:tcPr>
                    <a:solidFill>
                      <a:srgbClr val="F2F2F2"/>
                    </a:solidFill>
                  </a:tcPr>
                </a:tc>
                <a:tc>
                  <a:txBody>
                    <a:bodyPr/>
                    <a:lstStyle/>
                    <a:p>
                      <a:pPr algn="l">
                        <a:lnSpc>
                          <a:spcPct val="107000"/>
                        </a:lnSpc>
                        <a:spcAft>
                          <a:spcPts val="800"/>
                        </a:spcAft>
                      </a:pPr>
                      <a:r>
                        <a:rPr lang="de-DE" sz="1200" dirty="0">
                          <a:solidFill>
                            <a:srgbClr val="000000"/>
                          </a:solidFill>
                          <a:effectLst/>
                          <a:latin typeface="Calibri" panose="020F0502020204030204" pitchFamily="34" charset="0"/>
                          <a:ea typeface="Liberation Sans"/>
                          <a:cs typeface="Calibri" panose="020F0502020204030204" pitchFamily="34" charset="0"/>
                        </a:rPr>
                        <a:t>Die Teilnehmenden lernen interne Befragungen zielgerichtet und methodisch sicher zu planen und Ergebnisse multiprofessionell auszuwerten. Abschließend werden wirksame Maßnahmen für die Schulentwicklung abgeleitet.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2F2F2"/>
                    </a:solidFill>
                  </a:tcPr>
                </a:tc>
                <a:extLst>
                  <a:ext uri="{0D108BD9-81ED-4DB2-BD59-A6C34878D82A}">
                    <a16:rowId xmlns:a16="http://schemas.microsoft.com/office/drawing/2014/main" val="10003"/>
                  </a:ext>
                </a:extLst>
              </a:tr>
              <a:tr h="843238">
                <a:tc>
                  <a:txBody>
                    <a:bodyPr/>
                    <a:lstStyle/>
                    <a:p>
                      <a:pPr algn="ctr">
                        <a:defRPr/>
                      </a:pPr>
                      <a:r>
                        <a:rPr lang="de-DE" sz="1200" b="1" i="0" u="none" noProof="0" dirty="0">
                          <a:solidFill>
                            <a:srgbClr val="ED7D31"/>
                          </a:solidFill>
                          <a:latin typeface="+mn-lt"/>
                          <a:ea typeface="Liberation Sans"/>
                          <a:cs typeface="Liberation Sans"/>
                        </a:rPr>
                        <a:t>SM3</a:t>
                      </a:r>
                      <a:endParaRPr lang="de-DE" sz="900" noProof="0" dirty="0">
                        <a:latin typeface="+mn-lt"/>
                      </a:endParaRPr>
                    </a:p>
                  </a:txBody>
                  <a:tcPr>
                    <a:solidFill>
                      <a:srgbClr val="F2F2F2"/>
                    </a:solidFill>
                  </a:tcPr>
                </a:tc>
                <a:tc>
                  <a:txBody>
                    <a:bodyPr/>
                    <a:lstStyle/>
                    <a:p>
                      <a:pPr algn="l">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Diagnoseprozesse sichtbar und nutzbar machen – Grundlagen für ein systematisches Konzept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Durch die Visualisierung diagnostischer Verfahren in einem Jahreskreis der Schule wird eine transparente Struktur geschaffen, um bisherige Vorgehensweisen zu reflektieren und gemeinsam weiterzuentwickeln. Anschließend werden konkrete Ziele und Maßnahmen formuliert, um sie anhand eines vorgefertigten Plans weiterzuverfolgen.</a:t>
                      </a:r>
                      <a:endParaRPr lang="de-DE" sz="1000" noProof="0" dirty="0">
                        <a:latin typeface="+mn-lt"/>
                      </a:endParaRPr>
                    </a:p>
                  </a:txBody>
                  <a:tcPr>
                    <a:solidFill>
                      <a:srgbClr val="F2F2F2"/>
                    </a:solidFill>
                  </a:tcPr>
                </a:tc>
                <a:extLst>
                  <a:ext uri="{0D108BD9-81ED-4DB2-BD59-A6C34878D82A}">
                    <a16:rowId xmlns:a16="http://schemas.microsoft.com/office/drawing/2014/main" val="10004"/>
                  </a:ext>
                </a:extLst>
              </a:tr>
              <a:tr h="745491">
                <a:tc>
                  <a:txBody>
                    <a:bodyPr/>
                    <a:lstStyle/>
                    <a:p>
                      <a:pPr algn="ctr">
                        <a:defRPr/>
                      </a:pPr>
                      <a:r>
                        <a:rPr lang="de-DE" sz="1200" b="1" i="0" u="none" noProof="0" dirty="0">
                          <a:solidFill>
                            <a:srgbClr val="70AD47"/>
                          </a:solidFill>
                          <a:latin typeface="+mn-lt"/>
                          <a:ea typeface="Liberation Sans"/>
                          <a:cs typeface="Liberation Sans"/>
                        </a:rPr>
                        <a:t>GM2</a:t>
                      </a:r>
                      <a:endParaRPr lang="de-DE" sz="900" noProof="0" dirty="0">
                        <a:latin typeface="+mn-lt"/>
                      </a:endParaRPr>
                    </a:p>
                  </a:txBody>
                  <a:tcPr>
                    <a:solidFill>
                      <a:srgbClr val="F2F2F2"/>
                    </a:solidFill>
                  </a:tcPr>
                </a:tc>
                <a:tc>
                  <a:txBody>
                    <a:bodyPr/>
                    <a:lstStyle/>
                    <a:p>
                      <a:pPr algn="l">
                        <a:defRPr/>
                      </a:pPr>
                      <a:r>
                        <a:rPr lang="de-DE" sz="1200" b="0" i="0" u="none" strike="noStrike" cap="none" spc="0" dirty="0">
                          <a:solidFill>
                            <a:schemeClr val="tx1"/>
                          </a:solidFill>
                          <a:effectLst/>
                          <a:latin typeface="+mn-lt"/>
                          <a:ea typeface="+mn-ea"/>
                          <a:cs typeface="+mn-cs"/>
                        </a:rPr>
                        <a:t>Rückblick und Perspektiven für die Ganztagsschul-entwicklung</a:t>
                      </a:r>
                      <a:endParaRPr lang="de-DE" sz="1200" noProof="0" dirty="0">
                        <a:latin typeface="+mn-lt"/>
                      </a:endParaRPr>
                    </a:p>
                  </a:txBody>
                  <a:tcPr>
                    <a:solidFill>
                      <a:srgbClr val="F2F2F2"/>
                    </a:solidFill>
                  </a:tcPr>
                </a:tc>
                <a:tc>
                  <a:txBody>
                    <a:bodyPr/>
                    <a:lstStyle/>
                    <a:p>
                      <a:pPr algn="l">
                        <a:lnSpc>
                          <a:spcPct val="107000"/>
                        </a:lnSpc>
                        <a:spcAft>
                          <a:spcPts val="800"/>
                        </a:spcAft>
                      </a:pPr>
                      <a:r>
                        <a:rPr lang="de-DE" sz="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Zum Abschluss werden die angestoßenen Entwicklungen und Ergebnisse gemeinsam reflektiert, „Aha-Momente“ geteilt und Strategien diskutiert, um die datengestützte Arbeit perspektivisch in der Schulkultur zu verankern.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2F2F2"/>
                    </a:solidFill>
                  </a:tcPr>
                </a:tc>
                <a:extLst>
                  <a:ext uri="{0D108BD9-81ED-4DB2-BD59-A6C34878D82A}">
                    <a16:rowId xmlns:a16="http://schemas.microsoft.com/office/drawing/2014/main" val="10005"/>
                  </a:ext>
                </a:extLst>
              </a:tr>
            </a:tbl>
          </a:graphicData>
        </a:graphic>
      </p:graphicFrame>
      <p:sp>
        <p:nvSpPr>
          <p:cNvPr id="2" name="Titel 1">
            <a:extLst>
              <a:ext uri="{FF2B5EF4-FFF2-40B4-BE49-F238E27FC236}">
                <a16:creationId xmlns:a16="http://schemas.microsoft.com/office/drawing/2014/main" id="{B5D5F870-F1B7-A4DC-1CB2-CAA4F8A03AC0}"/>
              </a:ext>
            </a:extLst>
          </p:cNvPr>
          <p:cNvSpPr txBox="1">
            <a:spLocks/>
          </p:cNvSpPr>
          <p:nvPr/>
        </p:nvSpPr>
        <p:spPr bwMode="auto">
          <a:xfrm>
            <a:off x="838200" y="556511"/>
            <a:ext cx="10740242" cy="1325563"/>
          </a:xfrm>
          <a:prstGeom prst="rect">
            <a:avLst/>
          </a:prstGeom>
        </p:spPr>
        <p:txBody>
          <a:bodyPr>
            <a:normAutofit/>
          </a:bodyPr>
          <a:lstStyle>
            <a:lvl1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1pPr>
            <a:lvl2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2pPr>
            <a:lvl3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3pPr>
            <a:lvl4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4pPr>
            <a:lvl5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5pPr>
            <a:lvl6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6pPr>
            <a:lvl7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7pPr>
            <a:lvl8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8pPr>
            <a:lvl9pPr marL="0" marR="0" indent="0" algn="l" defTabSz="914400" rtl="0">
              <a:lnSpc>
                <a:spcPct val="90000"/>
              </a:lnSpc>
              <a:spcBef>
                <a:spcPts val="0"/>
              </a:spcBef>
              <a:spcAft>
                <a:spcPts val="0"/>
              </a:spcAft>
              <a:buClrTx/>
              <a:buSzTx/>
              <a:buFontTx/>
              <a:buNone/>
              <a:defRPr sz="3200" b="0" i="0" u="none" strike="noStrike" cap="none" spc="0">
                <a:solidFill>
                  <a:srgbClr val="000000"/>
                </a:solidFill>
                <a:latin typeface="+mn-lt"/>
                <a:ea typeface="+mn-ea"/>
                <a:cs typeface="+mn-cs"/>
              </a:defRPr>
            </a:lvl9pPr>
          </a:lstStyle>
          <a:p>
            <a:pPr>
              <a:defRPr/>
            </a:pPr>
            <a:r>
              <a:rPr lang="de-DE" dirty="0">
                <a:latin typeface="Kantumruy Pro" pitchFamily="2" charset="0"/>
                <a:cs typeface="Kantumruy Pro" pitchFamily="2" charset="0"/>
              </a:rPr>
              <a:t>Der Datennutzungszyklus</a:t>
            </a:r>
            <a:endParaRPr lang="de-DE" dirty="0">
              <a:latin typeface="Kantumruy Pro"/>
              <a:cs typeface="Kantumruy Pro"/>
            </a:endParaRPr>
          </a:p>
        </p:txBody>
      </p:sp>
      <p:sp>
        <p:nvSpPr>
          <p:cNvPr id="4" name="Textfeld 3">
            <a:extLst>
              <a:ext uri="{FF2B5EF4-FFF2-40B4-BE49-F238E27FC236}">
                <a16:creationId xmlns:a16="http://schemas.microsoft.com/office/drawing/2014/main" id="{470548ED-89E6-7C9D-BD99-CA3E79CC33FF}"/>
              </a:ext>
            </a:extLst>
          </p:cNvPr>
          <p:cNvSpPr txBox="1"/>
          <p:nvPr/>
        </p:nvSpPr>
        <p:spPr bwMode="auto">
          <a:xfrm>
            <a:off x="11823842" y="5965027"/>
            <a:ext cx="370685" cy="33855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dirty="0">
                <a:solidFill>
                  <a:schemeClr val="bg1">
                    <a:lumMod val="49000"/>
                  </a:schemeClr>
                </a:solidFill>
              </a:rPr>
              <a:t>9</a:t>
            </a:r>
            <a:endParaRPr lang="de-DE"/>
          </a:p>
        </p:txBody>
      </p:sp>
      <p:sp>
        <p:nvSpPr>
          <p:cNvPr id="6" name="Textfeld 5">
            <a:extLst>
              <a:ext uri="{FF2B5EF4-FFF2-40B4-BE49-F238E27FC236}">
                <a16:creationId xmlns:a16="http://schemas.microsoft.com/office/drawing/2014/main" id="{FE51BA7E-7E4D-8913-E3F9-170E59B2E9AE}"/>
              </a:ext>
            </a:extLst>
          </p:cNvPr>
          <p:cNvSpPr txBox="1"/>
          <p:nvPr/>
        </p:nvSpPr>
        <p:spPr bwMode="auto">
          <a:xfrm>
            <a:off x="48038" y="5754030"/>
            <a:ext cx="3482550" cy="52322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solidFill>
                  <a:schemeClr val="bg1">
                    <a:lumMod val="49000"/>
                  </a:schemeClr>
                </a:solidFill>
              </a:rPr>
              <a:t>GM: Grundlagenmodul</a:t>
            </a:r>
          </a:p>
          <a:p>
            <a:r>
              <a:rPr lang="de-DE" sz="1400" dirty="0">
                <a:solidFill>
                  <a:schemeClr val="bg1">
                    <a:lumMod val="49000"/>
                  </a:schemeClr>
                </a:solidFill>
              </a:rPr>
              <a:t>SM: Schwerpunktmodul</a:t>
            </a:r>
          </a:p>
        </p:txBody>
      </p:sp>
      <p:pic>
        <p:nvPicPr>
          <p:cNvPr id="13" name="Grafik 12" descr="Ein Bild, das Text, Diagramm enthält.&#10;&#10;KI-generierte Inhalte können fehlerhaft sein.">
            <a:extLst>
              <a:ext uri="{FF2B5EF4-FFF2-40B4-BE49-F238E27FC236}">
                <a16:creationId xmlns:a16="http://schemas.microsoft.com/office/drawing/2014/main" id="{D66C24A7-F529-E410-0BC9-EFADA5CE9C05}"/>
              </a:ext>
            </a:extLst>
          </p:cNvPr>
          <p:cNvPicPr>
            <a:picLocks noChangeAspect="1"/>
          </p:cNvPicPr>
          <p:nvPr/>
        </p:nvPicPr>
        <p:blipFill>
          <a:blip r:embed="rId3">
            <a:extLst>
              <a:ext uri="{28A0092B-C50C-407E-A947-70E740481C1C}">
                <a14:useLocalDpi xmlns:a14="http://schemas.microsoft.com/office/drawing/2010/main" val="0"/>
              </a:ext>
            </a:extLst>
          </a:blip>
          <a:srcRect l="16078" t="12549" r="16863" b="11765"/>
          <a:stretch/>
        </p:blipFill>
        <p:spPr>
          <a:xfrm>
            <a:off x="435364" y="1490127"/>
            <a:ext cx="4580965" cy="3877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88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Helvetica"/>
        <a:ea typeface="Helvetica"/>
        <a:cs typeface="Helvetica"/>
      </a:majorFont>
      <a:minorFont>
        <a:latin typeface="Kantumruy Pro"/>
        <a:ea typeface="Kantumruy Pro"/>
        <a:cs typeface="Kantumruy Pro"/>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effectLst>
          <a:outerShdw blurRad="38100" dist="23000" dir="5400000" rotWithShape="0">
            <a:srgbClr val="000000">
              <a:alpha val="35000"/>
            </a:srgbClr>
          </a:outerShdw>
        </a:effectLst>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effectLst>
          <a:outerShdw blurRad="38100" dist="20000" dir="5400000" rotWithShape="0">
            <a:srgbClr val="000000">
              <a:alpha val="38000"/>
            </a:srgbClr>
          </a:outerShdw>
        </a:effectLst>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effectLst/>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Helvetica"/>
        <a:ea typeface="Helvetica"/>
        <a:cs typeface="Helvetica"/>
      </a:majorFont>
      <a:minorFont>
        <a:latin typeface="Kantumruy Pro"/>
        <a:ea typeface="Kantumruy Pro"/>
        <a:cs typeface="Kantumruy Pro"/>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effectLst>
          <a:outerShdw blurRad="38100" dist="23000" dir="5400000" rotWithShape="0">
            <a:srgbClr val="000000">
              <a:alpha val="35000"/>
            </a:srgbClr>
          </a:outerShdw>
        </a:effectLst>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effectLst>
          <a:outerShdw blurRad="38100" dist="20000" dir="5400000" rotWithShape="0">
            <a:srgbClr val="000000">
              <a:alpha val="38000"/>
            </a:srgbClr>
          </a:outerShdw>
        </a:effectLst>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effectLst/>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Breitbild</PresentationFormat>
  <Paragraphs>187</Paragraphs>
  <Slides>22</Slides>
  <Notes>22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22</vt:i4>
      </vt:variant>
    </vt:vector>
  </HeadingPairs>
  <TitlesOfParts>
    <vt:vector size="33" baseType="lpstr">
      <vt:lpstr>Arial</vt:lpstr>
      <vt:lpstr>Calibri</vt:lpstr>
      <vt:lpstr>Fredoka</vt:lpstr>
      <vt:lpstr>Fredoka Light</vt:lpstr>
      <vt:lpstr>Fredoka regular</vt:lpstr>
      <vt:lpstr>Fredoka SemiBold</vt:lpstr>
      <vt:lpstr>Helvetica Neue</vt:lpstr>
      <vt:lpstr>Kantumruy Pro</vt:lpstr>
      <vt:lpstr>Segoe UI</vt:lpstr>
      <vt:lpstr>Times New Roman</vt:lpstr>
      <vt:lpstr>Office</vt:lpstr>
      <vt:lpstr>PowerPoint-Präsentation</vt:lpstr>
      <vt:lpstr>Zusammenarbeit über ein Schuljahr: Was ist in der Zusammenarbeit geplant?</vt:lpstr>
      <vt:lpstr>Heutiger Ablauf</vt:lpstr>
      <vt:lpstr>Zur Einführung: Datengestützte Schulentwicklung</vt:lpstr>
      <vt:lpstr>Datengestützte Schulentwicklung?</vt:lpstr>
      <vt:lpstr>Fokus der datengestützten Schulentwicklung</vt:lpstr>
      <vt:lpstr>PowerPoint-Präsentation</vt:lpstr>
      <vt:lpstr>PowerPoint-Präsentation</vt:lpstr>
      <vt:lpstr>PowerPoint-Präsentation</vt:lpstr>
      <vt:lpstr>Austausch: Worldcafé </vt:lpstr>
      <vt:lpstr>Austausch: Worldcafé</vt:lpstr>
      <vt:lpstr>Worldcafé</vt:lpstr>
      <vt:lpstr>Galeriegang &amp; Priorisierung von Wünschen/Themen</vt:lpstr>
      <vt:lpstr>Reflexion &amp; Ausblick</vt:lpstr>
      <vt:lpstr>Reflexion &amp; Ausblick</vt:lpstr>
      <vt:lpstr>Wie geht es weiter?</vt:lpstr>
      <vt:lpstr>Feedback</vt:lpstr>
      <vt:lpstr>Feedback</vt:lpstr>
      <vt:lpstr>PowerPoint-Präsentation</vt:lpstr>
      <vt:lpstr>Literatur</vt:lpstr>
      <vt:lpstr>Empfehlungen zur weiteren Auseinandersetzung mit dem Thema DGSE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Zschiesche, Barbara</dc:creator>
  <cp:lastModifiedBy>Nicol Sperling</cp:lastModifiedBy>
  <cp:revision>191</cp:revision>
  <dcterms:modified xsi:type="dcterms:W3CDTF">2026-05-15T10:59:38Z</dcterms:modified>
</cp:coreProperties>
</file>