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2"/>
  </p:sldMasterIdLst>
  <p:notesMasterIdLst>
    <p:notesMasterId r:id="rId5"/>
  </p:notesMasterIdLst>
  <p:sldIdLst>
    <p:sldId id="256" r:id="rId3"/>
    <p:sldId id="257" r:id="rId4"/>
  </p:sldIdLst>
  <p:sldSz cx="7559675" cy="1069181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5C3808-7A9E-D603-5404-E759DF52D1C1}" name="Marleen Eggers" initials="ME" userId="8648cee4f545b23a" providerId="Windows Live"/>
  <p188:author id="{5083C47C-0120-BD87-8311-A980C9496245}" name="Nicol Sperling" initials="NS" userId="S-1-5-21-2984626818-1625470374-1399395984-116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33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8/10/relationships/authors" Target="authors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Folie mittels Klicken verschieben</a:t>
            </a: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der Notizen mittels Klicken bearbeiten</a:t>
            </a:r>
          </a:p>
        </p:txBody>
      </p:sp>
      <p:sp>
        <p:nvSpPr>
          <p:cNvPr id="11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&lt;Kopfzeile&gt;</a:t>
            </a:r>
          </a:p>
        </p:txBody>
      </p:sp>
      <p:sp>
        <p:nvSpPr>
          <p:cNvPr id="111" name="PlaceHolder 4"/>
          <p:cNvSpPr>
            <a:spLocks noGrp="1"/>
          </p:cNvSpPr>
          <p:nvPr>
            <p:ph type="dt" idx="3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&lt;Datum/Uhrzeit&gt;</a:t>
            </a:r>
          </a:p>
        </p:txBody>
      </p:sp>
      <p:sp>
        <p:nvSpPr>
          <p:cNvPr id="112" name="PlaceHolder 5"/>
          <p:cNvSpPr>
            <a:spLocks noGrp="1"/>
          </p:cNvSpPr>
          <p:nvPr>
            <p:ph type="ftr" idx="3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113" name="PlaceHolder 6"/>
          <p:cNvSpPr>
            <a:spLocks noGrp="1"/>
          </p:cNvSpPr>
          <p:nvPr>
            <p:ph type="sldNum" idx="3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buNone/>
            </a:pPr>
            <a:fld id="{74946F70-283E-4123-B2A8-C09AD173F321}" type="slidenum"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‹Nr.›</a:t>
            </a:fld>
            <a:endParaRPr lang="de-DE" sz="1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sldNum" idx="3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566FF71-D8C2-4551-B1D4-0C8AECA69542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1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>
              <a:buNone/>
            </a:pPr>
            <a:endParaRPr lang="de-DE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sldNum" idx="3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de-DE" sz="12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C3F807E-D943-4D06-A682-6B3EFE2698A2}" type="slidenum">
              <a:rPr lang="de-DE" sz="1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2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hyperlink" Target="https://creativecommons.org/licenses/by/4.0/legalcode.de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0.png"/><Relationship Id="rId7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jpeg"/><Relationship Id="rId5" Type="http://schemas.openxmlformats.org/officeDocument/2006/relationships/image" Target="../media/image12.svg"/><Relationship Id="rId10" Type="http://schemas.openxmlformats.org/officeDocument/2006/relationships/hyperlink" Target="https://creativecommons.org/licenses/by/4.0/legalcode.de" TargetMode="External"/><Relationship Id="rId4" Type="http://schemas.openxmlformats.org/officeDocument/2006/relationships/image" Target="../media/image11.pn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/4.0/legalcode.de" TargetMode="External"/><Relationship Id="rId3" Type="http://schemas.openxmlformats.org/officeDocument/2006/relationships/image" Target="../media/image10.png"/><Relationship Id="rId7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0.png"/><Relationship Id="rId7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3.png"/><Relationship Id="rId9" Type="http://schemas.openxmlformats.org/officeDocument/2006/relationships/hyperlink" Target="https://creativecommons.org/licenses/by/4.0/legalcode.de" TargetMode="Externa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berschrift einzeilig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6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0" y="9840600"/>
            <a:ext cx="7559280" cy="85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" name="Grafik 7"/>
          <p:cNvPicPr/>
          <p:nvPr/>
        </p:nvPicPr>
        <p:blipFill>
          <a:blip r:embed="rId4"/>
          <a:stretch/>
        </p:blipFill>
        <p:spPr>
          <a:xfrm>
            <a:off x="4758120" y="10108080"/>
            <a:ext cx="1418760" cy="36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" name="Grafik 10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719280" y="1210320"/>
            <a:ext cx="745560" cy="8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PlaceHolder 1"/>
          <p:cNvSpPr>
            <a:spLocks noGrp="1"/>
          </p:cNvSpPr>
          <p:nvPr>
            <p:ph type="body" hasCustomPrompt="1"/>
          </p:nvPr>
        </p:nvSpPr>
        <p:spPr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chemeClr val="dk1"/>
                </a:solidFill>
                <a:effectLst/>
                <a:uFillTx/>
                <a:latin typeface="Fredoka bold"/>
                <a:ea typeface="Arial"/>
              </a:rPr>
              <a:t>Überschrift einzeilig</a:t>
            </a:r>
            <a:endParaRPr lang="en-US" sz="2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 hasCustomPrompt="1"/>
          </p:nvPr>
        </p:nvSpPr>
        <p:spPr>
          <a:xfrm>
            <a:off x="719280" y="160164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Fredoka regular"/>
                <a:ea typeface="Arial"/>
              </a:rPr>
              <a:t>Inhalt</a:t>
            </a:r>
            <a:endParaRPr lang="en-US" sz="15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 hasCustomPrompt="1"/>
          </p:nvPr>
        </p:nvSpPr>
        <p:spPr>
          <a:xfrm rot="16200000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 hasCustomPrompt="1"/>
          </p:nvPr>
        </p:nvSpPr>
        <p:spPr>
          <a:xfrm rot="16200000">
            <a:off x="56062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pic>
        <p:nvPicPr>
          <p:cNvPr id="9" name="Grafik 2"/>
          <p:cNvPicPr/>
          <p:nvPr/>
        </p:nvPicPr>
        <p:blipFill>
          <a:blip r:embed="rId7"/>
          <a:stretch/>
        </p:blipFill>
        <p:spPr>
          <a:xfrm>
            <a:off x="6259320" y="9959400"/>
            <a:ext cx="1233720" cy="65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0" name="Gruppieren 14"/>
          <p:cNvGrpSpPr/>
          <p:nvPr/>
        </p:nvGrpSpPr>
        <p:grpSpPr>
          <a:xfrm>
            <a:off x="3697560" y="9959400"/>
            <a:ext cx="817560" cy="633960"/>
            <a:chOff x="3697560" y="9959400"/>
            <a:chExt cx="817560" cy="633960"/>
          </a:xfrm>
        </p:grpSpPr>
        <p:pic>
          <p:nvPicPr>
            <p:cNvPr id="11" name="Grafik 11"/>
            <p:cNvPicPr/>
            <p:nvPr/>
          </p:nvPicPr>
          <p:blipFill>
            <a:blip r:embed="rId8"/>
            <a:stretch/>
          </p:blipFill>
          <p:spPr>
            <a:xfrm>
              <a:off x="3697560" y="10299960"/>
              <a:ext cx="817560" cy="293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2" name="Grafik 12"/>
            <p:cNvPicPr/>
            <p:nvPr/>
          </p:nvPicPr>
          <p:blipFill>
            <a:blip r:embed="rId9"/>
            <a:stretch/>
          </p:blipFill>
          <p:spPr>
            <a:xfrm>
              <a:off x="3712320" y="9959400"/>
              <a:ext cx="786240" cy="276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3" name="Textfeld 3"/>
          <p:cNvSpPr/>
          <p:nvPr/>
        </p:nvSpPr>
        <p:spPr>
          <a:xfrm>
            <a:off x="199440" y="9917640"/>
            <a:ext cx="341604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Dieses Dokument ist unter der Lizenz CC BY 4.0 veröffentlicht 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r>
              <a:rPr lang="de-DE" sz="600" b="0" u="sng" strike="noStrike">
                <a:solidFill>
                  <a:srgbClr val="0563C1"/>
                </a:solidFill>
                <a:effectLst/>
                <a:uFillTx/>
                <a:latin typeface="Fredoka regular"/>
                <a:ea typeface="Arial"/>
                <a:hlinkClick r:id="rId10"/>
              </a:rPr>
              <a:t>https://creativecommons.org/licenses/by/4.0/legalcode.de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. Von der Lizenz ausgenommene Inhalte sind an den einzelnen Inhalten angegeben. Die Urheber:innen sollen bei der Weiterverwendung wie folgt angegeben werden DigiSchuKuMPK–CoP 3: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title"/>
          </p:nvPr>
        </p:nvSpPr>
        <p:spPr>
          <a:xfrm>
            <a:off x="377640" y="426240"/>
            <a:ext cx="680328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Format des Titeltextes durch Klicken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1984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519840" y="2846160"/>
            <a:ext cx="6519960" cy="6783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dt" idx="16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ftr" idx="17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84" name="PlaceHolder 5"/>
          <p:cNvSpPr>
            <a:spLocks noGrp="1"/>
          </p:cNvSpPr>
          <p:nvPr>
            <p:ph type="sldNum" idx="18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108893B-34CA-4776-9429-0A8316F1D002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15880" y="2665440"/>
            <a:ext cx="6519960" cy="4447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49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49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515880" y="7155000"/>
            <a:ext cx="6519960" cy="2338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dt" idx="19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ftr" idx="20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89" name="PlaceHolder 5"/>
          <p:cNvSpPr>
            <a:spLocks noGrp="1"/>
          </p:cNvSpPr>
          <p:nvPr>
            <p:ph type="sldNum" idx="21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6FCA46D-FD99-4802-8150-A46A1E411124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1984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19840" y="2846160"/>
            <a:ext cx="3212640" cy="6783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3827160" y="2846160"/>
            <a:ext cx="3212640" cy="6783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dt" idx="22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ftr" idx="23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95" name="PlaceHolder 6"/>
          <p:cNvSpPr>
            <a:spLocks noGrp="1"/>
          </p:cNvSpPr>
          <p:nvPr>
            <p:ph type="sldNum" idx="24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96731FD-2530-4F5B-BD92-15579D506C8D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2056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20560" y="2621160"/>
            <a:ext cx="3197880" cy="1284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0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20560" y="3905640"/>
            <a:ext cx="3197880" cy="574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3827160" y="2621160"/>
            <a:ext cx="3213360" cy="1284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0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0" name="PlaceHolder 5"/>
          <p:cNvSpPr>
            <a:spLocks noGrp="1"/>
          </p:cNvSpPr>
          <p:nvPr>
            <p:ph type="body"/>
          </p:nvPr>
        </p:nvSpPr>
        <p:spPr>
          <a:xfrm>
            <a:off x="3827160" y="3905640"/>
            <a:ext cx="3213360" cy="5744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1" name="PlaceHolder 6"/>
          <p:cNvSpPr>
            <a:spLocks noGrp="1"/>
          </p:cNvSpPr>
          <p:nvPr>
            <p:ph type="dt" idx="25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2" name="PlaceHolder 7"/>
          <p:cNvSpPr>
            <a:spLocks noGrp="1"/>
          </p:cNvSpPr>
          <p:nvPr>
            <p:ph type="ftr" idx="26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103" name="PlaceHolder 8"/>
          <p:cNvSpPr>
            <a:spLocks noGrp="1"/>
          </p:cNvSpPr>
          <p:nvPr>
            <p:ph type="sldNum" idx="27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3D56F13-AD17-4FC9-9B79-BA754F9ACEBF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1984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dt" idx="28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ftr" idx="29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107" name="PlaceHolder 4"/>
          <p:cNvSpPr>
            <a:spLocks noGrp="1"/>
          </p:cNvSpPr>
          <p:nvPr>
            <p:ph type="sldNum" idx="30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BB1E82F-8FD4-4594-B67D-4337827F56E7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berschrift einzeilig Seitenzah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rafik 6"/>
          <p:cNvPicPr/>
          <p:nvPr/>
        </p:nvPicPr>
        <p:blipFill>
          <a:blip r:embed="rId2"/>
          <a:stretch/>
        </p:blipFill>
        <p:spPr>
          <a:xfrm>
            <a:off x="0" y="9840600"/>
            <a:ext cx="7559280" cy="85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Grafik 10"/>
          <p:cNvPicPr/>
          <p:nvPr/>
        </p:nvPicPr>
        <p:blipFill>
          <a:blip r:embed="rId3"/>
          <a:stretch/>
        </p:blipFill>
        <p:spPr>
          <a:xfrm>
            <a:off x="719280" y="1210320"/>
            <a:ext cx="745560" cy="8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body" hasCustomPrompt="1"/>
          </p:nvPr>
        </p:nvSpPr>
        <p:spPr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chemeClr val="dk1"/>
                </a:solidFill>
                <a:effectLst/>
                <a:uFillTx/>
                <a:latin typeface="Fredoka bold"/>
                <a:ea typeface="Arial"/>
              </a:rPr>
              <a:t>Überschrift einzeilig</a:t>
            </a:r>
            <a:endParaRPr lang="en-US" sz="28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 hasCustomPrompt="1"/>
          </p:nvPr>
        </p:nvSpPr>
        <p:spPr>
          <a:xfrm>
            <a:off x="719280" y="160164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Fredoka regular"/>
                <a:ea typeface="Arial"/>
              </a:rPr>
              <a:t>Inhalt</a:t>
            </a:r>
            <a:endParaRPr lang="en-US" sz="15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 hasCustomPrompt="1"/>
          </p:nvPr>
        </p:nvSpPr>
        <p:spPr>
          <a:xfrm rot="16200000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 hasCustomPrompt="1"/>
          </p:nvPr>
        </p:nvSpPr>
        <p:spPr>
          <a:xfrm rot="16200000">
            <a:off x="56062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pic>
        <p:nvPicPr>
          <p:cNvPr id="46" name="Grafik 2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>
          <a:xfrm>
            <a:off x="6624720" y="192960"/>
            <a:ext cx="729720" cy="255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PlaceHolder 5"/>
          <p:cNvSpPr>
            <a:spLocks noGrp="1"/>
          </p:cNvSpPr>
          <p:nvPr>
            <p:ph type="body" hasCustomPrompt="1"/>
          </p:nvPr>
        </p:nvSpPr>
        <p:spPr>
          <a:xfrm>
            <a:off x="6624720" y="231120"/>
            <a:ext cx="729720" cy="17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ctr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chemeClr val="lt1"/>
                </a:solidFill>
                <a:effectLst/>
                <a:uFillTx/>
                <a:latin typeface="Fredoka regular"/>
                <a:ea typeface="Arial"/>
              </a:rPr>
              <a:t>Seite A</a:t>
            </a:r>
            <a:endParaRPr lang="en-US" sz="14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pic>
        <p:nvPicPr>
          <p:cNvPr id="48" name="Grafik 3"/>
          <p:cNvPicPr/>
          <p:nvPr/>
        </p:nvPicPr>
        <p:blipFill>
          <a:blip r:embed="rId6"/>
          <a:stretch/>
        </p:blipFill>
        <p:spPr>
          <a:xfrm>
            <a:off x="4758120" y="10108080"/>
            <a:ext cx="1418760" cy="36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Grafik 5"/>
          <p:cNvPicPr/>
          <p:nvPr/>
        </p:nvPicPr>
        <p:blipFill>
          <a:blip r:embed="rId7"/>
          <a:stretch/>
        </p:blipFill>
        <p:spPr>
          <a:xfrm>
            <a:off x="6259320" y="9959400"/>
            <a:ext cx="1233720" cy="65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50" name="Gruppieren 11"/>
          <p:cNvGrpSpPr/>
          <p:nvPr/>
        </p:nvGrpSpPr>
        <p:grpSpPr>
          <a:xfrm>
            <a:off x="3697560" y="9959400"/>
            <a:ext cx="817560" cy="633960"/>
            <a:chOff x="3697560" y="9959400"/>
            <a:chExt cx="817560" cy="633960"/>
          </a:xfrm>
        </p:grpSpPr>
        <p:pic>
          <p:nvPicPr>
            <p:cNvPr id="51" name="Grafik 12"/>
            <p:cNvPicPr/>
            <p:nvPr/>
          </p:nvPicPr>
          <p:blipFill>
            <a:blip r:embed="rId8"/>
            <a:stretch/>
          </p:blipFill>
          <p:spPr>
            <a:xfrm>
              <a:off x="3697560" y="10299960"/>
              <a:ext cx="817560" cy="293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52" name="Grafik 13"/>
            <p:cNvPicPr/>
            <p:nvPr/>
          </p:nvPicPr>
          <p:blipFill>
            <a:blip r:embed="rId9"/>
            <a:stretch/>
          </p:blipFill>
          <p:spPr>
            <a:xfrm>
              <a:off x="3712320" y="9959400"/>
              <a:ext cx="786240" cy="276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53" name="Textfeld 1"/>
          <p:cNvSpPr/>
          <p:nvPr/>
        </p:nvSpPr>
        <p:spPr>
          <a:xfrm>
            <a:off x="199440" y="9917640"/>
            <a:ext cx="341604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Dieses Dokument ist unter der Lizenz CC BY 4.0 veröffentlicht 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r>
              <a:rPr lang="de-DE" sz="600" b="0" u="sng" strike="noStrike">
                <a:solidFill>
                  <a:srgbClr val="0563C1"/>
                </a:solidFill>
                <a:effectLst/>
                <a:uFillTx/>
                <a:latin typeface="Fredoka regular"/>
                <a:ea typeface="Arial"/>
                <a:hlinkClick r:id="rId10"/>
              </a:rPr>
              <a:t>https://creativecommons.org/licenses/by/4.0/legalcode.de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. Von der Lizenz ausgenommene Inhalte sind an den einzelnen Inhalten angegeben. Die Urheber:innen sollen bei der Weiterverwendung wie folgt angegeben werden DigiSchuKuMPK–CoP 3: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berschrift zweizeilig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rafik 6"/>
          <p:cNvPicPr/>
          <p:nvPr/>
        </p:nvPicPr>
        <p:blipFill>
          <a:blip r:embed="rId2"/>
          <a:stretch/>
        </p:blipFill>
        <p:spPr>
          <a:xfrm>
            <a:off x="0" y="9840600"/>
            <a:ext cx="7559280" cy="85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" name="Grafik 10"/>
          <p:cNvPicPr/>
          <p:nvPr/>
        </p:nvPicPr>
        <p:blipFill>
          <a:blip r:embed="rId3"/>
          <a:stretch/>
        </p:blipFill>
        <p:spPr>
          <a:xfrm>
            <a:off x="719280" y="1610640"/>
            <a:ext cx="745560" cy="8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" name="PlaceHolder 1"/>
          <p:cNvSpPr>
            <a:spLocks noGrp="1"/>
          </p:cNvSpPr>
          <p:nvPr>
            <p:ph type="body" hasCustomPrompt="1"/>
          </p:nvPr>
        </p:nvSpPr>
        <p:spPr>
          <a:xfrm>
            <a:off x="719280" y="543600"/>
            <a:ext cx="5905080" cy="776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ts val="3359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chemeClr val="dk1"/>
                </a:solidFill>
                <a:effectLst/>
                <a:uFillTx/>
                <a:latin typeface="Fredoka bold"/>
                <a:ea typeface="Arial"/>
              </a:rPr>
              <a:t>Überschrift                                            zweizeilig</a:t>
            </a:r>
            <a:endParaRPr lang="en-US" sz="2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 hasCustomPrompt="1"/>
          </p:nvPr>
        </p:nvSpPr>
        <p:spPr>
          <a:xfrm>
            <a:off x="719280" y="199692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Fredoka regular"/>
                <a:ea typeface="Arial"/>
              </a:rPr>
              <a:t>Inhalt</a:t>
            </a:r>
            <a:endParaRPr lang="en-US" sz="15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 hasCustomPrompt="1"/>
          </p:nvPr>
        </p:nvSpPr>
        <p:spPr>
          <a:xfrm rot="16200000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 hasCustomPrompt="1"/>
          </p:nvPr>
        </p:nvSpPr>
        <p:spPr>
          <a:xfrm rot="16200000">
            <a:off x="56062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pic>
        <p:nvPicPr>
          <p:cNvPr id="60" name="Grafik 2"/>
          <p:cNvPicPr/>
          <p:nvPr/>
        </p:nvPicPr>
        <p:blipFill>
          <a:blip r:embed="rId4"/>
          <a:stretch/>
        </p:blipFill>
        <p:spPr>
          <a:xfrm>
            <a:off x="4758120" y="10108080"/>
            <a:ext cx="1418760" cy="36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" name="Grafik 3"/>
          <p:cNvPicPr/>
          <p:nvPr/>
        </p:nvPicPr>
        <p:blipFill>
          <a:blip r:embed="rId5"/>
          <a:stretch/>
        </p:blipFill>
        <p:spPr>
          <a:xfrm>
            <a:off x="6259320" y="9959400"/>
            <a:ext cx="1233720" cy="65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62" name="Gruppieren 5"/>
          <p:cNvGrpSpPr/>
          <p:nvPr/>
        </p:nvGrpSpPr>
        <p:grpSpPr>
          <a:xfrm>
            <a:off x="3697560" y="9959400"/>
            <a:ext cx="817560" cy="633960"/>
            <a:chOff x="3697560" y="9959400"/>
            <a:chExt cx="817560" cy="633960"/>
          </a:xfrm>
        </p:grpSpPr>
        <p:pic>
          <p:nvPicPr>
            <p:cNvPr id="63" name="Grafik 8"/>
            <p:cNvPicPr/>
            <p:nvPr/>
          </p:nvPicPr>
          <p:blipFill>
            <a:blip r:embed="rId6"/>
            <a:stretch/>
          </p:blipFill>
          <p:spPr>
            <a:xfrm>
              <a:off x="3697560" y="10299960"/>
              <a:ext cx="817560" cy="293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4" name="Grafik 15"/>
            <p:cNvPicPr/>
            <p:nvPr/>
          </p:nvPicPr>
          <p:blipFill>
            <a:blip r:embed="rId7"/>
            <a:stretch/>
          </p:blipFill>
          <p:spPr>
            <a:xfrm>
              <a:off x="3712320" y="9959400"/>
              <a:ext cx="786240" cy="276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5" name="Textfeld 1"/>
          <p:cNvSpPr/>
          <p:nvPr/>
        </p:nvSpPr>
        <p:spPr>
          <a:xfrm>
            <a:off x="199440" y="9917640"/>
            <a:ext cx="341604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Dieses Dokument ist unter der Lizenz CC BY 4.0 veröffentlicht 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r>
              <a:rPr lang="de-DE" sz="600" b="0" u="sng" strike="noStrike">
                <a:solidFill>
                  <a:srgbClr val="0563C1"/>
                </a:solidFill>
                <a:effectLst/>
                <a:uFillTx/>
                <a:latin typeface="Fredoka regular"/>
                <a:ea typeface="Arial"/>
                <a:hlinkClick r:id="rId8"/>
              </a:rPr>
              <a:t>https://creativecommons.org/licenses/by/4.0/legalcode.de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. Von der Lizenz ausgenommene Inhalte sind an den einzelnen Inhalten angegeben. Die Urheber:innen sollen bei der Weiterverwendung wie folgt angegeben werden DigiSchuKuMPK–CoP 3: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berschrift zweizeilig Seitenzah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fik 6"/>
          <p:cNvPicPr/>
          <p:nvPr/>
        </p:nvPicPr>
        <p:blipFill>
          <a:blip r:embed="rId2"/>
          <a:stretch/>
        </p:blipFill>
        <p:spPr>
          <a:xfrm>
            <a:off x="0" y="9840600"/>
            <a:ext cx="7559280" cy="851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" name="Grafik 10"/>
          <p:cNvPicPr/>
          <p:nvPr/>
        </p:nvPicPr>
        <p:blipFill>
          <a:blip r:embed="rId3"/>
          <a:stretch/>
        </p:blipFill>
        <p:spPr>
          <a:xfrm>
            <a:off x="719280" y="1610640"/>
            <a:ext cx="745560" cy="89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" name="PlaceHolder 1"/>
          <p:cNvSpPr>
            <a:spLocks noGrp="1"/>
          </p:cNvSpPr>
          <p:nvPr>
            <p:ph type="body" hasCustomPrompt="1"/>
          </p:nvPr>
        </p:nvSpPr>
        <p:spPr>
          <a:xfrm>
            <a:off x="719280" y="543600"/>
            <a:ext cx="5905080" cy="776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ts val="3359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chemeClr val="dk1"/>
                </a:solidFill>
                <a:effectLst/>
                <a:uFillTx/>
                <a:latin typeface="Fredoka bold"/>
                <a:ea typeface="Arial"/>
              </a:rPr>
              <a:t>Überschrift                                            zweizeilig</a:t>
            </a:r>
            <a:endParaRPr lang="en-US" sz="28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 hasCustomPrompt="1"/>
          </p:nvPr>
        </p:nvSpPr>
        <p:spPr>
          <a:xfrm>
            <a:off x="719280" y="1996920"/>
            <a:ext cx="5905080" cy="1453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just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Fredoka regular"/>
                <a:ea typeface="Arial"/>
              </a:rPr>
              <a:t>Inhalt</a:t>
            </a:r>
            <a:endParaRPr lang="en-US" sz="15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 hasCustomPrompt="1"/>
          </p:nvPr>
        </p:nvSpPr>
        <p:spPr>
          <a:xfrm rot="16200000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 hasCustomPrompt="1"/>
          </p:nvPr>
        </p:nvSpPr>
        <p:spPr>
          <a:xfrm rot="16200000">
            <a:off x="56062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800" b="0" u="none" strike="noStrike">
                <a:solidFill>
                  <a:srgbClr val="9D9D9C"/>
                </a:solidFill>
                <a:effectLst/>
                <a:uFillTx/>
                <a:latin typeface="Fredoka Light"/>
                <a:ea typeface="Arial"/>
              </a:rPr>
              <a:t>Inhalt © Autor - Webseite</a:t>
            </a:r>
            <a:endParaRPr lang="en-US" sz="8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pic>
        <p:nvPicPr>
          <p:cNvPr id="72" name="Grafik 1"/>
          <p:cNvPicPr/>
          <p:nvPr/>
        </p:nvPicPr>
        <p:blipFill>
          <a:blip r:embed="rId4"/>
          <a:stretch/>
        </p:blipFill>
        <p:spPr>
          <a:xfrm>
            <a:off x="6624720" y="192960"/>
            <a:ext cx="729720" cy="255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PlaceHolder 5"/>
          <p:cNvSpPr>
            <a:spLocks noGrp="1"/>
          </p:cNvSpPr>
          <p:nvPr>
            <p:ph type="body" hasCustomPrompt="1"/>
          </p:nvPr>
        </p:nvSpPr>
        <p:spPr>
          <a:xfrm>
            <a:off x="6624720" y="231120"/>
            <a:ext cx="729720" cy="17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algn="ctr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400" b="0" u="none" strike="noStrike">
                <a:solidFill>
                  <a:schemeClr val="lt1"/>
                </a:solidFill>
                <a:effectLst/>
                <a:uFillTx/>
                <a:latin typeface="Fredoka regular"/>
                <a:ea typeface="Arial"/>
              </a:rPr>
              <a:t>Seite A</a:t>
            </a:r>
            <a:endParaRPr lang="en-US" sz="1400" b="0" u="none" strike="noStrike">
              <a:solidFill>
                <a:schemeClr val="lt1"/>
              </a:solidFill>
              <a:effectLst/>
              <a:uFillTx/>
              <a:latin typeface="Fredoka regular"/>
            </a:endParaRPr>
          </a:p>
        </p:txBody>
      </p:sp>
      <p:pic>
        <p:nvPicPr>
          <p:cNvPr id="74" name="Grafik 4"/>
          <p:cNvPicPr/>
          <p:nvPr/>
        </p:nvPicPr>
        <p:blipFill>
          <a:blip r:embed="rId5"/>
          <a:stretch/>
        </p:blipFill>
        <p:spPr>
          <a:xfrm>
            <a:off x="4758120" y="10108080"/>
            <a:ext cx="1418760" cy="36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" name="Grafik 5"/>
          <p:cNvPicPr/>
          <p:nvPr/>
        </p:nvPicPr>
        <p:blipFill>
          <a:blip r:embed="rId6"/>
          <a:stretch/>
        </p:blipFill>
        <p:spPr>
          <a:xfrm>
            <a:off x="6259320" y="9959400"/>
            <a:ext cx="1233720" cy="654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6" name="Gruppieren 15"/>
          <p:cNvGrpSpPr/>
          <p:nvPr/>
        </p:nvGrpSpPr>
        <p:grpSpPr>
          <a:xfrm>
            <a:off x="3697560" y="9959400"/>
            <a:ext cx="817560" cy="633960"/>
            <a:chOff x="3697560" y="9959400"/>
            <a:chExt cx="817560" cy="633960"/>
          </a:xfrm>
        </p:grpSpPr>
        <p:pic>
          <p:nvPicPr>
            <p:cNvPr id="77" name="Grafik 16"/>
            <p:cNvPicPr/>
            <p:nvPr/>
          </p:nvPicPr>
          <p:blipFill>
            <a:blip r:embed="rId7"/>
            <a:stretch/>
          </p:blipFill>
          <p:spPr>
            <a:xfrm>
              <a:off x="3697560" y="10299960"/>
              <a:ext cx="817560" cy="293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8" name="Grafik 17"/>
            <p:cNvPicPr/>
            <p:nvPr/>
          </p:nvPicPr>
          <p:blipFill>
            <a:blip r:embed="rId8"/>
            <a:stretch/>
          </p:blipFill>
          <p:spPr>
            <a:xfrm>
              <a:off x="3712320" y="9959400"/>
              <a:ext cx="786240" cy="2768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79" name="Textfeld 3"/>
          <p:cNvSpPr/>
          <p:nvPr/>
        </p:nvSpPr>
        <p:spPr>
          <a:xfrm>
            <a:off x="199440" y="9917640"/>
            <a:ext cx="3416040" cy="46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Dieses Dokument ist unter der Lizenz CC BY 4.0 veröffentlicht 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defTabSz="457200">
              <a:lnSpc>
                <a:spcPct val="100000"/>
              </a:lnSpc>
            </a:pPr>
            <a:r>
              <a:rPr lang="de-DE" sz="600" b="0" u="sng" strike="noStrike">
                <a:solidFill>
                  <a:srgbClr val="0563C1"/>
                </a:solidFill>
                <a:effectLst/>
                <a:uFillTx/>
                <a:latin typeface="Fredoka regular"/>
                <a:ea typeface="Arial"/>
                <a:hlinkClick r:id="rId9"/>
              </a:rPr>
              <a:t>https://creativecommons.org/licenses/by/4.0/legalcode.de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. Von der Lizenz ausgenommene Inhalte sind an den einzelnen Inhalten angegeben. Die Urheber:innen sollen bei der Weiterverwendung wie folgt angegeben werden DigiSchuKuMPK–CoP 3: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dt" idx="1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2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17" name="PlaceHolder 3"/>
          <p:cNvSpPr>
            <a:spLocks noGrp="1"/>
          </p:cNvSpPr>
          <p:nvPr>
            <p:ph type="sldNum" idx="3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E0F4F02-6529-4BB7-B12B-9522E5CFDC67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20560" y="712800"/>
            <a:ext cx="2437920" cy="249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2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2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213720" y="1539360"/>
            <a:ext cx="3826800" cy="7597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20560" y="3207600"/>
            <a:ext cx="2437920" cy="594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1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dt" idx="4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ftr" idx="5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23" name="PlaceHolder 6"/>
          <p:cNvSpPr>
            <a:spLocks noGrp="1"/>
          </p:cNvSpPr>
          <p:nvPr>
            <p:ph type="sldNum" idx="6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529D12D-862A-4B71-9BCA-3A52F1BDA060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20560" y="712800"/>
            <a:ext cx="2437920" cy="249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2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2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213720" y="1539360"/>
            <a:ext cx="3826800" cy="7597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Bild durch Klicken auf Symbol hinzufügen</a:t>
            </a:r>
            <a:endParaRPr lang="en-US" sz="2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20560" y="3207600"/>
            <a:ext cx="2437920" cy="5942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1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1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dt" idx="7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ftr" idx="8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29" name="PlaceHolder 6"/>
          <p:cNvSpPr>
            <a:spLocks noGrp="1"/>
          </p:cNvSpPr>
          <p:nvPr>
            <p:ph type="sldNum" idx="9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EB9F620-D54A-4D6C-97C0-C3D9FC73D626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19840" y="569160"/>
            <a:ext cx="6519960" cy="2066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19840" y="2846160"/>
            <a:ext cx="6519960" cy="6783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dt" idx="10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ftr" idx="11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34" name="PlaceHolder 5"/>
          <p:cNvSpPr>
            <a:spLocks noGrp="1"/>
          </p:cNvSpPr>
          <p:nvPr>
            <p:ph type="sldNum" idx="12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2CEC98F-1647-4373-B9FE-0A4ABBBDB16E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409720" y="569160"/>
            <a:ext cx="1629720" cy="9060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756000">
              <a:lnSpc>
                <a:spcPct val="90000"/>
              </a:lnSpc>
              <a:buNone/>
            </a:pPr>
            <a:r>
              <a:rPr lang="de-DE" sz="3650" b="0" u="none" strike="noStrike">
                <a:solidFill>
                  <a:schemeClr val="dk1"/>
                </a:solidFill>
                <a:effectLst/>
                <a:uFillTx/>
                <a:latin typeface="Calibri Light"/>
                <a:ea typeface="Arial"/>
              </a:rPr>
              <a:t>Mastertitelformat bearbeiten</a:t>
            </a:r>
            <a:endParaRPr lang="en-US" sz="3650" b="0" u="none" strike="noStrike">
              <a:solidFill>
                <a:schemeClr val="dk1"/>
              </a:solidFill>
              <a:effectLst/>
              <a:uFillTx/>
              <a:latin typeface="Calibri Light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19840" y="569160"/>
            <a:ext cx="4795200" cy="9060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189000" indent="-189000" defTabSz="756000">
              <a:lnSpc>
                <a:spcPct val="90000"/>
              </a:lnSpc>
              <a:spcBef>
                <a:spcPts val="828"/>
              </a:spcBef>
              <a:buClr>
                <a:srgbClr val="000000"/>
              </a:buClr>
              <a:buFont typeface="Arial"/>
              <a:buChar char="•"/>
            </a:pPr>
            <a:r>
              <a:rPr lang="de-DE" sz="23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Mastertextformat bearbeiten</a:t>
            </a:r>
            <a:endParaRPr lang="en-US" sz="23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567000" lvl="1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20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Zweite Ebene</a:t>
            </a:r>
            <a:endParaRPr lang="en-US" sz="2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945000" lvl="2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65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Dritte Ebene</a:t>
            </a:r>
            <a:endParaRPr lang="en-US" sz="165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323000" lvl="3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Vierte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1701000" lvl="4" indent="-189000" defTabSz="756000">
              <a:lnSpc>
                <a:spcPct val="90000"/>
              </a:lnSpc>
              <a:spcBef>
                <a:spcPts val="414"/>
              </a:spcBef>
              <a:buClr>
                <a:srgbClr val="000000"/>
              </a:buClr>
              <a:buFont typeface="Arial"/>
              <a:buChar char="•"/>
            </a:pPr>
            <a:r>
              <a:rPr lang="de-DE" sz="15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Fünfte Ebene</a:t>
            </a:r>
            <a:endParaRPr lang="en-US" sz="15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dt" idx="13"/>
          </p:nvPr>
        </p:nvSpPr>
        <p:spPr>
          <a:xfrm>
            <a:off x="51984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&lt;Datum/Uhrzeit&gt;</a:t>
            </a:r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ftr" idx="14"/>
          </p:nvPr>
        </p:nvSpPr>
        <p:spPr>
          <a:xfrm>
            <a:off x="2504160" y="9909720"/>
            <a:ext cx="255096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&lt;Fußzeile&gt;</a:t>
            </a:r>
          </a:p>
        </p:txBody>
      </p:sp>
      <p:sp>
        <p:nvSpPr>
          <p:cNvPr id="39" name="PlaceHolder 5"/>
          <p:cNvSpPr>
            <a:spLocks noGrp="1"/>
          </p:cNvSpPr>
          <p:nvPr>
            <p:ph type="sldNum" idx="15"/>
          </p:nvPr>
        </p:nvSpPr>
        <p:spPr>
          <a:xfrm>
            <a:off x="5339160" y="9909720"/>
            <a:ext cx="1700640" cy="568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0BC3F3A-E75A-4FE2-BE04-23C2394C9700}" type="slidenum">
              <a:rPr lang="de-DE" sz="1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  <a:ea typeface="Arial"/>
              </a:rPr>
              <a:t>‹Nr.›</a:t>
            </a:fld>
            <a:endParaRPr lang="de-DE" sz="1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hasCustomPrompt="1"/>
          </p:nvPr>
        </p:nvSpPr>
        <p:spPr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chemeClr val="dk1"/>
                </a:solidFill>
                <a:effectLst/>
                <a:uFillTx/>
                <a:latin typeface="Fredoka Medium"/>
                <a:ea typeface="Arial"/>
              </a:rPr>
              <a:t>Ablaufplan – Grundlagenmodul 1</a:t>
            </a:r>
            <a:endParaRPr lang="en-US" sz="2800" b="0" u="none" strike="noStrike" dirty="0">
              <a:solidFill>
                <a:srgbClr val="9D9D9C"/>
              </a:solidFill>
              <a:effectLst/>
              <a:uFillTx/>
              <a:latin typeface="Fredoka Light"/>
            </a:endParaRPr>
          </a:p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endParaRPr lang="en-US" sz="2800" b="0" u="none" strike="noStrike" dirty="0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hasCustomPrompt="1"/>
          </p:nvPr>
        </p:nvSpPr>
        <p:spPr>
          <a:xfrm rot="16200000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  <a:ea typeface="Arial"/>
            </a:endParaRPr>
          </a:p>
        </p:txBody>
      </p:sp>
      <p:sp>
        <p:nvSpPr>
          <p:cNvPr id="116" name="Textfeld 1"/>
          <p:cNvSpPr/>
          <p:nvPr/>
        </p:nvSpPr>
        <p:spPr>
          <a:xfrm>
            <a:off x="199080" y="10285200"/>
            <a:ext cx="3365640" cy="274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Jana Schlöpker, Nicol Sperling, 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Fredoka regular"/>
              </a:rPr>
              <a:t>Dr. Tina von Dapper-Saalfels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, 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Fredoka regular"/>
              </a:rPr>
              <a:t>Dr. Barbara Zschiesche. 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Prof. Dr. Julia Gerick, Prof. Dr. Sonja Nonte.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117" name="Tabelle 2"/>
          <p:cNvGraphicFramePr/>
          <p:nvPr>
            <p:extLst>
              <p:ext uri="{D42A27DB-BD31-4B8C-83A1-F6EECF244321}">
                <p14:modId xmlns:p14="http://schemas.microsoft.com/office/powerpoint/2010/main" val="614742701"/>
              </p:ext>
            </p:extLst>
          </p:nvPr>
        </p:nvGraphicFramePr>
        <p:xfrm>
          <a:off x="447480" y="1174320"/>
          <a:ext cx="6435720" cy="7406640"/>
        </p:xfrm>
        <a:graphic>
          <a:graphicData uri="http://schemas.openxmlformats.org/drawingml/2006/table">
            <a:tbl>
              <a:tblPr/>
              <a:tblGrid>
                <a:gridCol w="63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5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664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Dauer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(ca.)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Inhalte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Didaktischer Kommentar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Zusätzliche Materialien 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280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5 min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Einstieg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Begrüßung, Einblick in den Ablauf der Zusammenarbeit und in den Tagesablauf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Der Ablauf der Zusammenarbeit ist exemplarisch und sollte angepasst werden.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Laptop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Präsentation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772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20 min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Einführung in die Datengestützte Schulentwicklung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Die Einstiegsfragen können sowohl direkt mündlich, oder auch mithilfe einer Wortwolke z.B. über Menti erfolgen </a:t>
                      </a:r>
                      <a:r>
                        <a:rPr lang="de-DE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(für einen Einblick und antizipierte Ergebnisse s. „Einstieg Wortwolke </a:t>
                      </a:r>
                      <a:r>
                        <a:rPr lang="de-DE" sz="10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Bsp</a:t>
                      </a:r>
                      <a:r>
                        <a:rPr lang="de-DE" sz="10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“ aus dem Projekt). </a:t>
                      </a:r>
                      <a:endParaRPr lang="de-DE" sz="10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Laptop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Präsentation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Menti o.ä.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440">
                <a:tc gridSpan="4"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                         </a:t>
                      </a:r>
                      <a:r>
                        <a:rPr lang="de-DE" sz="1200" b="1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Worldcafé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marL="90000" marR="90000" marT="45000" marB="45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772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10 min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Einleitung und Gruppenbildung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Erklärung des </a:t>
                      </a:r>
                      <a:r>
                        <a:rPr lang="de-DE" sz="12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Worldcafé</a:t>
                      </a: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-Formats und Vorstellung der Themen.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Bei Bedarf können andere Themenschwerpunkte und Fragen vorbereitet werden. Wählen Sie hierfür die Blanko-Vorlage des Posters.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Projektposter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8820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15 min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Diskussionsrunde 1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Die </a:t>
                      </a:r>
                      <a:r>
                        <a:rPr lang="de-DE" sz="12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Teilnehmer:innen</a:t>
                      </a: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 diskutieren die Themen in ihren Gruppen an den Tischen. 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Weisen Sie hier nochmals darauf hin, dass sich die Fragen auf das jeweilige Schwerpunktthema des Tisches beziehen.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Räume und Gruppentische (für 5-8 Personen)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Poster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Stifte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9012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15 min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Diskussionsrunde 2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Die </a:t>
                      </a:r>
                      <a:r>
                        <a:rPr lang="de-DE" sz="12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Teilnehmer:innen</a:t>
                      </a: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 wechseln nach jeder Runde den Tisch, um zu einem neuen Thema zu diskutieren.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An jedem Tisch bleibt eine Fokusperson, die die Diskussionsergebnisse zusammenfasst und neuen </a:t>
                      </a:r>
                      <a:r>
                        <a:rPr lang="de-DE" sz="12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Teilnehmer:innen</a:t>
                      </a: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 vorstellt.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Bei Bedarf können, je nach Größe des Kollegiums und der Zeit, zwei zusätzliche Diskussionsrunden durchgeführt werden. 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So haben alle die Möglichkeit sich mit jedem Themenschwerpunkt auseinanderzusetzen.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Räume und Gruppentische (für 5-8 Personen)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Poster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Stifte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hasCustomPrompt="1"/>
          </p:nvPr>
        </p:nvSpPr>
        <p:spPr>
          <a:xfrm>
            <a:off x="719280" y="611280"/>
            <a:ext cx="5905080" cy="30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r>
              <a:rPr lang="de-DE" sz="2800" b="0" u="none" strike="noStrike" dirty="0">
                <a:solidFill>
                  <a:schemeClr val="dk1"/>
                </a:solidFill>
                <a:effectLst/>
                <a:uFillTx/>
                <a:latin typeface="Fredoka Medium"/>
                <a:ea typeface="Arial"/>
              </a:rPr>
              <a:t>Ablaufplan – Grundlagenmodul 1</a:t>
            </a:r>
            <a:endParaRPr lang="en-US" sz="2800" b="0" u="none" strike="noStrike" dirty="0">
              <a:solidFill>
                <a:srgbClr val="9D9D9C"/>
              </a:solidFill>
              <a:effectLst/>
              <a:uFillTx/>
              <a:latin typeface="Fredoka Light"/>
            </a:endParaRPr>
          </a:p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endParaRPr lang="en-US" sz="2800" b="0" u="none" strike="noStrike" dirty="0">
              <a:solidFill>
                <a:srgbClr val="9D9D9C"/>
              </a:solidFill>
              <a:effectLst/>
              <a:uFillTx/>
              <a:latin typeface="Fredoka Light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hasCustomPrompt="1"/>
          </p:nvPr>
        </p:nvSpPr>
        <p:spPr>
          <a:xfrm rot="16200000">
            <a:off x="-924480" y="3247920"/>
            <a:ext cx="2877120" cy="9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756000">
              <a:lnSpc>
                <a:spcPct val="90000"/>
              </a:lnSpc>
              <a:spcBef>
                <a:spcPts val="828"/>
              </a:spcBef>
              <a:buNone/>
              <a:tabLst>
                <a:tab pos="0" algn="l"/>
              </a:tabLst>
            </a:pPr>
            <a:endParaRPr lang="en-US" sz="800" b="0" u="none" strike="noStrike">
              <a:solidFill>
                <a:srgbClr val="9D9D9C"/>
              </a:solidFill>
              <a:effectLst/>
              <a:uFillTx/>
              <a:latin typeface="Fredoka Light"/>
              <a:ea typeface="Arial"/>
            </a:endParaRPr>
          </a:p>
        </p:txBody>
      </p:sp>
      <p:sp>
        <p:nvSpPr>
          <p:cNvPr id="121" name="Textfeld 1"/>
          <p:cNvSpPr/>
          <p:nvPr/>
        </p:nvSpPr>
        <p:spPr>
          <a:xfrm>
            <a:off x="199080" y="10285200"/>
            <a:ext cx="3365640" cy="274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Jana Schlöpker, Nicol Sperling, 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Fredoka regular"/>
              </a:rPr>
              <a:t>Dr. Tina von Dapper-Saalfels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, 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Fredoka regular"/>
              </a:rPr>
              <a:t>Dr. Barbara Zschiesche. </a:t>
            </a:r>
            <a:r>
              <a:rPr lang="de-DE" sz="600" b="0" u="none" strike="noStrike">
                <a:solidFill>
                  <a:srgbClr val="9D9D9C"/>
                </a:solidFill>
                <a:effectLst/>
                <a:uFillTx/>
                <a:latin typeface="Fredoka regular"/>
                <a:ea typeface="Arial"/>
              </a:rPr>
              <a:t>Prof. Dr. Julia Gerick, Prof. Dr. Sonja Nonte.</a:t>
            </a:r>
            <a:endParaRPr lang="de-DE" sz="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graphicFrame>
        <p:nvGraphicFramePr>
          <p:cNvPr id="122" name="Tabelle 2"/>
          <p:cNvGraphicFramePr/>
          <p:nvPr>
            <p:extLst>
              <p:ext uri="{D42A27DB-BD31-4B8C-83A1-F6EECF244321}">
                <p14:modId xmlns:p14="http://schemas.microsoft.com/office/powerpoint/2010/main" val="329679535"/>
              </p:ext>
            </p:extLst>
          </p:nvPr>
        </p:nvGraphicFramePr>
        <p:xfrm>
          <a:off x="447480" y="1174320"/>
          <a:ext cx="6435720" cy="4084320"/>
        </p:xfrm>
        <a:graphic>
          <a:graphicData uri="http://schemas.openxmlformats.org/drawingml/2006/table">
            <a:tbl>
              <a:tblPr/>
              <a:tblGrid>
                <a:gridCol w="63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5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664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Dauer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(ca.)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Inhalte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Didaktischer Kommentar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Zusätzliche Materialien 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00B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868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20 min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Galeriegang und Priorisierung von Wünschen/Themen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Weiterer Austausch und Priorisierung einzelner Wünsche/Themen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Die Priorisierung der Themen kann nach Bedarf weiter differenziert werden, indem z. B. Personen aus dem Ganztag und Lehrkräfte verschiedenfarbige Klebepunkte nutzen.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Tesafilm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Ggf. Magnete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Timer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Klebepunkte (ggf. mehrere Farben)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8200"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15 min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Reflexion und Ausblick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Setzung erster Schwerpunktthemen 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Ausblick auf weitere Zusammenarbeit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</a:pPr>
                      <a:r>
                        <a:rPr lang="de-DE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Feedback zum heutigen Workshop</a:t>
                      </a:r>
                      <a:endParaRPr lang="de-DE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Die Bildung einer Steuergruppe kann auch erst einige Zeit nach dem Auftaktworkshop erfolgen.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Kurzer Abschluss und Feedback zum Modul. Hierfür können Sie anhand der Beispielfragen oder eigenen Fragen vorab eine Umfrage erstellen. 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171360" indent="-17136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Symbol" charset="2"/>
                        <a:buChar char="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Arial"/>
                        </a:rPr>
                        <a:t>Menti o.ä.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  <a:p>
                      <a:pPr marL="217800" indent="-217800" defTabSz="756000">
                        <a:lnSpc>
                          <a:spcPct val="100000"/>
                        </a:lnSpc>
                        <a:spcAft>
                          <a:spcPts val="601"/>
                        </a:spcAft>
                        <a:buClr>
                          <a:srgbClr val="000000"/>
                        </a:buClr>
                        <a:buFont typeface="Arial"/>
                        <a:buChar char="–"/>
                      </a:pPr>
                      <a:r>
                        <a:rPr lang="de-DE" sz="12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Fredoka regular"/>
                          <a:ea typeface="Fredoka regular"/>
                        </a:rPr>
                        <a:t>Präsentation</a:t>
                      </a:r>
                      <a:endParaRPr lang="de-DE" sz="12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3" name="Textfeld 4"/>
          <p:cNvSpPr/>
          <p:nvPr/>
        </p:nvSpPr>
        <p:spPr>
          <a:xfrm>
            <a:off x="447480" y="6066360"/>
            <a:ext cx="6515640" cy="313786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457200">
              <a:lnSpc>
                <a:spcPct val="100000"/>
              </a:lnSpc>
            </a:pPr>
            <a:r>
              <a:rPr lang="de-DE" sz="18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Arial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de-DE" sz="18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444</Words>
  <Application>Microsoft Office PowerPoint</Application>
  <PresentationFormat>Benutzerdefiniert</PresentationFormat>
  <Paragraphs>68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12" baseType="lpstr">
      <vt:lpstr>Arial</vt:lpstr>
      <vt:lpstr>Calibri</vt:lpstr>
      <vt:lpstr>Calibri Light</vt:lpstr>
      <vt:lpstr>Fredoka bold</vt:lpstr>
      <vt:lpstr>Fredoka Light</vt:lpstr>
      <vt:lpstr>Fredoka Medium</vt:lpstr>
      <vt:lpstr>Fredoka regular</vt:lpstr>
      <vt:lpstr>Symbol</vt:lpstr>
      <vt:lpstr>Office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Bernd Stratmann</dc:creator>
  <dc:description/>
  <cp:lastModifiedBy>Nicol Sperling</cp:lastModifiedBy>
  <cp:revision>37</cp:revision>
  <dcterms:created xsi:type="dcterms:W3CDTF">2025-06-18T12:51:37Z</dcterms:created>
  <dcterms:modified xsi:type="dcterms:W3CDTF">2026-05-15T09:05:56Z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r8>3</vt:r8>
  </property>
  <property fmtid="{D5CDD505-2E9C-101B-9397-08002B2CF9AE}" pid="3" name="PresentationFormat">
    <vt:lpwstr>Benutzerdefiniert</vt:lpwstr>
  </property>
  <property fmtid="{D5CDD505-2E9C-101B-9397-08002B2CF9AE}" pid="4" name="Slides">
    <vt:r8>3</vt:r8>
  </property>
</Properties>
</file>