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4211300" cy="20104100"/>
  <p:notesSz cx="142113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50"/>
  </p:normalViewPr>
  <p:slideViewPr>
    <p:cSldViewPr>
      <p:cViewPr>
        <p:scale>
          <a:sx n="83" d="100"/>
          <a:sy n="83" d="100"/>
        </p:scale>
        <p:origin x="984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323" y="6232271"/>
            <a:ext cx="1208500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00" b="1" i="0">
                <a:solidFill>
                  <a:srgbClr val="231F20"/>
                </a:solidFill>
                <a:latin typeface="Fredoka"/>
                <a:cs typeface="Fredok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2647" y="11258296"/>
            <a:ext cx="995235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231F20"/>
                </a:solidFill>
                <a:latin typeface="Fredoka"/>
                <a:cs typeface="Fredok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231F20"/>
                </a:solidFill>
                <a:latin typeface="Fredoka"/>
                <a:cs typeface="Fredok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10882" y="4623943"/>
            <a:ext cx="618467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22089" y="4623943"/>
            <a:ext cx="618467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231F20"/>
                </a:solidFill>
                <a:latin typeface="Fredoka"/>
                <a:cs typeface="Fredok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9177458"/>
            <a:ext cx="14215110" cy="0"/>
          </a:xfrm>
          <a:custGeom>
            <a:avLst/>
            <a:gdLst/>
            <a:ahLst/>
            <a:cxnLst/>
            <a:rect l="l" t="t" r="r" b="b"/>
            <a:pathLst>
              <a:path w="14215110">
                <a:moveTo>
                  <a:pt x="14215002" y="0"/>
                </a:moveTo>
                <a:lnTo>
                  <a:pt x="0" y="0"/>
                </a:lnTo>
              </a:path>
            </a:pathLst>
          </a:custGeom>
          <a:ln w="11939">
            <a:solidFill>
              <a:srgbClr val="00B3F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417291" y="19468042"/>
            <a:ext cx="1132864" cy="406811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534679" y="19314258"/>
            <a:ext cx="902644" cy="65127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881484" y="19527299"/>
            <a:ext cx="1382314" cy="30543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267778" y="19514173"/>
            <a:ext cx="889784" cy="3136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1137" y="502996"/>
            <a:ext cx="10195374" cy="956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00" b="1" i="0">
                <a:solidFill>
                  <a:srgbClr val="231F20"/>
                </a:solidFill>
                <a:latin typeface="Fredoka"/>
                <a:cs typeface="Fredok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0882" y="4623943"/>
            <a:ext cx="1279588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34001" y="18696814"/>
            <a:ext cx="454964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10882" y="18696814"/>
            <a:ext cx="327005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36708" y="18696814"/>
            <a:ext cx="327005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licenses/by/4.0/legalcode.d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6514" y="19369535"/>
            <a:ext cx="6522720" cy="541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1019"/>
              </a:lnSpc>
              <a:spcBef>
                <a:spcPts val="95"/>
              </a:spcBef>
            </a:pP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Dieses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 Dokument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ist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unter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der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Lizenz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CC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BY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4.0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35" dirty="0">
                <a:solidFill>
                  <a:srgbClr val="939598"/>
                </a:solidFill>
                <a:latin typeface="Fredoka Light"/>
                <a:cs typeface="Fredoka Light"/>
              </a:rPr>
              <a:t>veröffentlicht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  <a:hlinkClick r:id="rId2"/>
              </a:rPr>
              <a:t>https://creativecommons.org/licenses/by/4.0/legalcode.de.</a:t>
            </a:r>
            <a:endParaRPr sz="850">
              <a:latin typeface="Fredoka Light"/>
              <a:cs typeface="Fredoka Light"/>
            </a:endParaRPr>
          </a:p>
          <a:p>
            <a:pPr marL="12700" marR="5080" algn="just">
              <a:lnSpc>
                <a:spcPts val="1019"/>
              </a:lnSpc>
              <a:spcBef>
                <a:spcPts val="30"/>
              </a:spcBef>
            </a:pPr>
            <a:r>
              <a:rPr sz="850" spc="-50" dirty="0">
                <a:solidFill>
                  <a:srgbClr val="939598"/>
                </a:solidFill>
                <a:latin typeface="Fredoka Light"/>
                <a:cs typeface="Fredoka Light"/>
              </a:rPr>
              <a:t>Von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 der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 Lizenz</a:t>
            </a:r>
            <a:r>
              <a:rPr sz="850" spc="-3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ausgenommene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Inhalte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sind</a:t>
            </a:r>
            <a:r>
              <a:rPr sz="850" spc="-3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an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den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einzelnen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Inhalten</a:t>
            </a:r>
            <a:r>
              <a:rPr sz="850" spc="-2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angegeben.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Die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Urheber:innen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sollen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bei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der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5" dirty="0">
                <a:solidFill>
                  <a:srgbClr val="939598"/>
                </a:solidFill>
                <a:latin typeface="Fredoka Light"/>
                <a:cs typeface="Fredoka Light"/>
              </a:rPr>
              <a:t>Weiterverwendung</a:t>
            </a:r>
            <a:r>
              <a:rPr sz="850" spc="-1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5" dirty="0">
                <a:solidFill>
                  <a:srgbClr val="939598"/>
                </a:solidFill>
                <a:latin typeface="Fredoka Light"/>
                <a:cs typeface="Fredoka Light"/>
              </a:rPr>
              <a:t>wie</a:t>
            </a:r>
            <a:r>
              <a:rPr sz="850" spc="50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5" dirty="0">
                <a:solidFill>
                  <a:srgbClr val="939598"/>
                </a:solidFill>
                <a:latin typeface="Fredoka Light"/>
                <a:cs typeface="Fredoka Light"/>
              </a:rPr>
              <a:t>folgt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 angegeben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5" dirty="0">
                <a:solidFill>
                  <a:srgbClr val="939598"/>
                </a:solidFill>
                <a:latin typeface="Fredoka Light"/>
                <a:cs typeface="Fredoka Light"/>
              </a:rPr>
              <a:t>werden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DigiSchuKuMPK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–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CoP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2: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Melanie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Ahrens,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30" dirty="0">
                <a:solidFill>
                  <a:srgbClr val="939598"/>
                </a:solidFill>
                <a:latin typeface="Fredoka Light"/>
                <a:cs typeface="Fredoka Light"/>
              </a:rPr>
              <a:t>Prof.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40" dirty="0">
                <a:solidFill>
                  <a:srgbClr val="939598"/>
                </a:solidFill>
                <a:latin typeface="Fredoka Light"/>
                <a:cs typeface="Fredoka Light"/>
              </a:rPr>
              <a:t>Dr.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Sonja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Nonte,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30" dirty="0">
                <a:solidFill>
                  <a:srgbClr val="939598"/>
                </a:solidFill>
                <a:latin typeface="Fredoka Light"/>
                <a:cs typeface="Fredoka Light"/>
              </a:rPr>
              <a:t>Prof.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40" dirty="0">
                <a:solidFill>
                  <a:srgbClr val="939598"/>
                </a:solidFill>
                <a:latin typeface="Fredoka Light"/>
                <a:cs typeface="Fredoka Light"/>
              </a:rPr>
              <a:t>Dr.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Aladin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El-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Mafaalani,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Claudia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Matthiesen, Philipp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5" dirty="0">
                <a:solidFill>
                  <a:srgbClr val="939598"/>
                </a:solidFill>
                <a:latin typeface="Fredoka Light"/>
                <a:cs typeface="Fredoka Light"/>
              </a:rPr>
              <a:t>Matthes,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30" dirty="0">
                <a:solidFill>
                  <a:srgbClr val="939598"/>
                </a:solidFill>
                <a:latin typeface="Fredoka Light"/>
                <a:cs typeface="Fredoka Light"/>
              </a:rPr>
              <a:t>Prof.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40" dirty="0">
                <a:solidFill>
                  <a:srgbClr val="939598"/>
                </a:solidFill>
                <a:latin typeface="Fredoka Light"/>
                <a:cs typeface="Fredoka Light"/>
              </a:rPr>
              <a:t>Dr.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10" dirty="0">
                <a:solidFill>
                  <a:srgbClr val="939598"/>
                </a:solidFill>
                <a:latin typeface="Fredoka Light"/>
                <a:cs typeface="Fredoka Light"/>
              </a:rPr>
              <a:t>Dagmar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Killus,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40" dirty="0">
                <a:solidFill>
                  <a:srgbClr val="939598"/>
                </a:solidFill>
                <a:latin typeface="Fredoka Light"/>
                <a:cs typeface="Fredoka Light"/>
              </a:rPr>
              <a:t>Dr.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30" dirty="0">
                <a:solidFill>
                  <a:srgbClr val="939598"/>
                </a:solidFill>
                <a:latin typeface="Fredoka Light"/>
                <a:cs typeface="Fredoka Light"/>
              </a:rPr>
              <a:t>Matthias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30" dirty="0">
                <a:solidFill>
                  <a:srgbClr val="939598"/>
                </a:solidFill>
                <a:latin typeface="Fredoka Light"/>
                <a:cs typeface="Fredoka Light"/>
              </a:rPr>
              <a:t>Forell,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30" dirty="0">
                <a:solidFill>
                  <a:srgbClr val="939598"/>
                </a:solidFill>
                <a:latin typeface="Fredoka Light"/>
                <a:cs typeface="Fredoka Light"/>
              </a:rPr>
              <a:t>Prof.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40" dirty="0">
                <a:solidFill>
                  <a:srgbClr val="939598"/>
                </a:solidFill>
                <a:latin typeface="Fredoka Light"/>
                <a:cs typeface="Fredoka Light"/>
              </a:rPr>
              <a:t>Dr.</a:t>
            </a:r>
            <a:r>
              <a:rPr sz="850" spc="-5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Gabriele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Bellenberg,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Anne</a:t>
            </a:r>
            <a:r>
              <a:rPr sz="850" dirty="0">
                <a:solidFill>
                  <a:srgbClr val="939598"/>
                </a:solidFill>
                <a:latin typeface="Fredoka Light"/>
                <a:cs typeface="Fredoka Light"/>
              </a:rPr>
              <a:t> </a:t>
            </a:r>
            <a:r>
              <a:rPr sz="850" spc="-25" dirty="0">
                <a:solidFill>
                  <a:srgbClr val="939598"/>
                </a:solidFill>
                <a:latin typeface="Fredoka Light"/>
                <a:cs typeface="Fredoka Light"/>
              </a:rPr>
              <a:t>Krause-</a:t>
            </a:r>
            <a:r>
              <a:rPr sz="850" spc="-20" dirty="0">
                <a:solidFill>
                  <a:srgbClr val="939598"/>
                </a:solidFill>
                <a:latin typeface="Fredoka Light"/>
                <a:cs typeface="Fredoka Light"/>
              </a:rPr>
              <a:t>Koß.</a:t>
            </a:r>
            <a:endParaRPr sz="850">
              <a:latin typeface="Fredoka Light"/>
              <a:cs typeface="Fredoka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38606" y="2311640"/>
            <a:ext cx="13738225" cy="16573500"/>
            <a:chOff x="238606" y="2311640"/>
            <a:chExt cx="13738225" cy="16573500"/>
          </a:xfrm>
        </p:grpSpPr>
        <p:sp>
          <p:nvSpPr>
            <p:cNvPr id="4" name="object 4"/>
            <p:cNvSpPr/>
            <p:nvPr/>
          </p:nvSpPr>
          <p:spPr>
            <a:xfrm>
              <a:off x="244576" y="2317610"/>
              <a:ext cx="13726160" cy="16561435"/>
            </a:xfrm>
            <a:custGeom>
              <a:avLst/>
              <a:gdLst/>
              <a:ahLst/>
              <a:cxnLst/>
              <a:rect l="l" t="t" r="r" b="b"/>
              <a:pathLst>
                <a:path w="13726160" h="16561435">
                  <a:moveTo>
                    <a:pt x="0" y="16560993"/>
                  </a:moveTo>
                  <a:lnTo>
                    <a:pt x="13725861" y="16560993"/>
                  </a:lnTo>
                  <a:lnTo>
                    <a:pt x="13725861" y="8345712"/>
                  </a:lnTo>
                  <a:lnTo>
                    <a:pt x="0" y="8345712"/>
                  </a:lnTo>
                  <a:lnTo>
                    <a:pt x="0" y="16560993"/>
                  </a:lnTo>
                  <a:close/>
                </a:path>
                <a:path w="13726160" h="16561435">
                  <a:moveTo>
                    <a:pt x="0" y="5352532"/>
                  </a:moveTo>
                  <a:lnTo>
                    <a:pt x="3422501" y="5352532"/>
                  </a:lnTo>
                  <a:lnTo>
                    <a:pt x="3422501" y="0"/>
                  </a:lnTo>
                  <a:lnTo>
                    <a:pt x="0" y="0"/>
                  </a:lnTo>
                  <a:lnTo>
                    <a:pt x="0" y="5352532"/>
                  </a:lnTo>
                  <a:close/>
                </a:path>
                <a:path w="13726160" h="16561435">
                  <a:moveTo>
                    <a:pt x="3422525" y="5352532"/>
                  </a:moveTo>
                  <a:lnTo>
                    <a:pt x="6856966" y="5352532"/>
                  </a:lnTo>
                  <a:lnTo>
                    <a:pt x="6856966" y="0"/>
                  </a:lnTo>
                  <a:lnTo>
                    <a:pt x="3422525" y="0"/>
                  </a:lnTo>
                  <a:lnTo>
                    <a:pt x="3422525" y="5352532"/>
                  </a:lnTo>
                  <a:close/>
                </a:path>
                <a:path w="13726160" h="16561435">
                  <a:moveTo>
                    <a:pt x="6857050" y="5352532"/>
                  </a:moveTo>
                  <a:lnTo>
                    <a:pt x="10291491" y="5352532"/>
                  </a:lnTo>
                  <a:lnTo>
                    <a:pt x="10291491" y="0"/>
                  </a:lnTo>
                  <a:lnTo>
                    <a:pt x="6857050" y="0"/>
                  </a:lnTo>
                  <a:lnTo>
                    <a:pt x="6857050" y="5352532"/>
                  </a:lnTo>
                  <a:close/>
                </a:path>
                <a:path w="13726160" h="16561435">
                  <a:moveTo>
                    <a:pt x="10291420" y="5352532"/>
                  </a:moveTo>
                  <a:lnTo>
                    <a:pt x="13725861" y="5352532"/>
                  </a:lnTo>
                  <a:lnTo>
                    <a:pt x="13725861" y="0"/>
                  </a:lnTo>
                  <a:lnTo>
                    <a:pt x="10291420" y="0"/>
                  </a:lnTo>
                  <a:lnTo>
                    <a:pt x="10291420" y="5352532"/>
                  </a:lnTo>
                  <a:close/>
                </a:path>
                <a:path w="13726160" h="16561435">
                  <a:moveTo>
                    <a:pt x="6856966" y="5352520"/>
                  </a:moveTo>
                  <a:lnTo>
                    <a:pt x="11" y="5352520"/>
                  </a:lnTo>
                  <a:lnTo>
                    <a:pt x="11" y="8345688"/>
                  </a:lnTo>
                  <a:lnTo>
                    <a:pt x="6856966" y="8345688"/>
                  </a:lnTo>
                  <a:lnTo>
                    <a:pt x="6856966" y="5352520"/>
                  </a:lnTo>
                  <a:close/>
                </a:path>
                <a:path w="13726160" h="16561435">
                  <a:moveTo>
                    <a:pt x="13725861" y="5352520"/>
                  </a:moveTo>
                  <a:lnTo>
                    <a:pt x="6857396" y="5352520"/>
                  </a:lnTo>
                  <a:lnTo>
                    <a:pt x="6857396" y="8345688"/>
                  </a:lnTo>
                  <a:lnTo>
                    <a:pt x="13725861" y="8345688"/>
                  </a:lnTo>
                  <a:lnTo>
                    <a:pt x="13725861" y="5352520"/>
                  </a:lnTo>
                  <a:close/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35804" y="11728962"/>
              <a:ext cx="0" cy="4947285"/>
            </a:xfrm>
            <a:custGeom>
              <a:avLst/>
              <a:gdLst/>
              <a:ahLst/>
              <a:cxnLst/>
              <a:rect l="l" t="t" r="r" b="b"/>
              <a:pathLst>
                <a:path h="4947284">
                  <a:moveTo>
                    <a:pt x="0" y="0"/>
                  </a:moveTo>
                  <a:lnTo>
                    <a:pt x="0" y="4946827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77730" y="16705670"/>
              <a:ext cx="5497195" cy="0"/>
            </a:xfrm>
            <a:custGeom>
              <a:avLst/>
              <a:gdLst/>
              <a:ahLst/>
              <a:cxnLst/>
              <a:rect l="l" t="t" r="r" b="b"/>
              <a:pathLst>
                <a:path w="5497195">
                  <a:moveTo>
                    <a:pt x="0" y="0"/>
                  </a:moveTo>
                  <a:lnTo>
                    <a:pt x="549704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004712" y="11717018"/>
              <a:ext cx="0" cy="4947285"/>
            </a:xfrm>
            <a:custGeom>
              <a:avLst/>
              <a:gdLst/>
              <a:ahLst/>
              <a:cxnLst/>
              <a:rect l="l" t="t" r="r" b="b"/>
              <a:pathLst>
                <a:path h="4947284">
                  <a:moveTo>
                    <a:pt x="0" y="4946815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65746" y="11687150"/>
              <a:ext cx="5497195" cy="0"/>
            </a:xfrm>
            <a:custGeom>
              <a:avLst/>
              <a:gdLst/>
              <a:ahLst/>
              <a:cxnLst/>
              <a:rect l="l" t="t" r="r" b="b"/>
              <a:pathLst>
                <a:path w="5497195">
                  <a:moveTo>
                    <a:pt x="5497040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35804" y="11687155"/>
              <a:ext cx="5568950" cy="5019040"/>
            </a:xfrm>
            <a:custGeom>
              <a:avLst/>
              <a:gdLst/>
              <a:ahLst/>
              <a:cxnLst/>
              <a:rect l="l" t="t" r="r" b="b"/>
              <a:pathLst>
                <a:path w="5568950" h="5019040">
                  <a:moveTo>
                    <a:pt x="0" y="5000581"/>
                  </a:moveTo>
                  <a:lnTo>
                    <a:pt x="0" y="5018514"/>
                  </a:lnTo>
                  <a:lnTo>
                    <a:pt x="17957" y="5018514"/>
                  </a:lnTo>
                </a:path>
                <a:path w="5568950" h="5019040">
                  <a:moveTo>
                    <a:pt x="5550949" y="5018514"/>
                  </a:moveTo>
                  <a:lnTo>
                    <a:pt x="5568906" y="5018514"/>
                  </a:lnTo>
                  <a:lnTo>
                    <a:pt x="5568906" y="5000581"/>
                  </a:lnTo>
                </a:path>
                <a:path w="5568950" h="5019040">
                  <a:moveTo>
                    <a:pt x="5568906" y="17909"/>
                  </a:moveTo>
                  <a:lnTo>
                    <a:pt x="5568906" y="0"/>
                  </a:lnTo>
                  <a:lnTo>
                    <a:pt x="5550949" y="0"/>
                  </a:lnTo>
                </a:path>
                <a:path w="5568950" h="5019040">
                  <a:moveTo>
                    <a:pt x="17957" y="0"/>
                  </a:moveTo>
                  <a:lnTo>
                    <a:pt x="0" y="0"/>
                  </a:lnTo>
                  <a:lnTo>
                    <a:pt x="0" y="17909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822244" y="10888579"/>
              <a:ext cx="0" cy="3881754"/>
            </a:xfrm>
            <a:custGeom>
              <a:avLst/>
              <a:gdLst/>
              <a:ahLst/>
              <a:cxnLst/>
              <a:rect l="l" t="t" r="r" b="b"/>
              <a:pathLst>
                <a:path h="3881755">
                  <a:moveTo>
                    <a:pt x="0" y="0"/>
                  </a:moveTo>
                  <a:lnTo>
                    <a:pt x="0" y="388170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864336" y="14800236"/>
              <a:ext cx="2873375" cy="0"/>
            </a:xfrm>
            <a:custGeom>
              <a:avLst/>
              <a:gdLst/>
              <a:ahLst/>
              <a:cxnLst/>
              <a:rect l="l" t="t" r="r" b="b"/>
              <a:pathLst>
                <a:path w="2873375">
                  <a:moveTo>
                    <a:pt x="0" y="0"/>
                  </a:moveTo>
                  <a:lnTo>
                    <a:pt x="2872885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767270" y="10876597"/>
              <a:ext cx="0" cy="3881754"/>
            </a:xfrm>
            <a:custGeom>
              <a:avLst/>
              <a:gdLst/>
              <a:ahLst/>
              <a:cxnLst/>
              <a:rect l="l" t="t" r="r" b="b"/>
              <a:pathLst>
                <a:path h="3881755">
                  <a:moveTo>
                    <a:pt x="0" y="388170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852294" y="10846650"/>
              <a:ext cx="2873375" cy="0"/>
            </a:xfrm>
            <a:custGeom>
              <a:avLst/>
              <a:gdLst/>
              <a:ahLst/>
              <a:cxnLst/>
              <a:rect l="l" t="t" r="r" b="b"/>
              <a:pathLst>
                <a:path w="2873375">
                  <a:moveTo>
                    <a:pt x="2872885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822244" y="10846651"/>
              <a:ext cx="2945130" cy="3954145"/>
            </a:xfrm>
            <a:custGeom>
              <a:avLst/>
              <a:gdLst/>
              <a:ahLst/>
              <a:cxnLst/>
              <a:rect l="l" t="t" r="r" b="b"/>
              <a:pathLst>
                <a:path w="2945130" h="3954144">
                  <a:moveTo>
                    <a:pt x="0" y="3935629"/>
                  </a:moveTo>
                  <a:lnTo>
                    <a:pt x="0" y="3953586"/>
                  </a:lnTo>
                  <a:lnTo>
                    <a:pt x="18005" y="3953586"/>
                  </a:lnTo>
                </a:path>
                <a:path w="2945130" h="3954144">
                  <a:moveTo>
                    <a:pt x="2927009" y="3953586"/>
                  </a:moveTo>
                  <a:lnTo>
                    <a:pt x="2945026" y="3953586"/>
                  </a:lnTo>
                  <a:lnTo>
                    <a:pt x="2945026" y="3935629"/>
                  </a:lnTo>
                </a:path>
                <a:path w="2945130" h="3954144">
                  <a:moveTo>
                    <a:pt x="2945026" y="17957"/>
                  </a:moveTo>
                  <a:lnTo>
                    <a:pt x="2945026" y="0"/>
                  </a:lnTo>
                  <a:lnTo>
                    <a:pt x="2927009" y="0"/>
                  </a:lnTo>
                </a:path>
                <a:path w="2945130" h="3954144">
                  <a:moveTo>
                    <a:pt x="18005" y="0"/>
                  </a:moveTo>
                  <a:lnTo>
                    <a:pt x="0" y="0"/>
                  </a:lnTo>
                  <a:lnTo>
                    <a:pt x="0" y="17957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199655" y="15176015"/>
              <a:ext cx="0" cy="3251200"/>
            </a:xfrm>
            <a:custGeom>
              <a:avLst/>
              <a:gdLst/>
              <a:ahLst/>
              <a:cxnLst/>
              <a:rect l="l" t="t" r="r" b="b"/>
              <a:pathLst>
                <a:path h="3251200">
                  <a:moveTo>
                    <a:pt x="0" y="0"/>
                  </a:moveTo>
                  <a:lnTo>
                    <a:pt x="0" y="3250651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241519" y="18456328"/>
              <a:ext cx="4892040" cy="0"/>
            </a:xfrm>
            <a:custGeom>
              <a:avLst/>
              <a:gdLst/>
              <a:ahLst/>
              <a:cxnLst/>
              <a:rect l="l" t="t" r="r" b="b"/>
              <a:pathLst>
                <a:path w="4892040">
                  <a:moveTo>
                    <a:pt x="0" y="0"/>
                  </a:moveTo>
                  <a:lnTo>
                    <a:pt x="4891546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162971" y="15164168"/>
              <a:ext cx="0" cy="3251200"/>
            </a:xfrm>
            <a:custGeom>
              <a:avLst/>
              <a:gdLst/>
              <a:ahLst/>
              <a:cxnLst/>
              <a:rect l="l" t="t" r="r" b="b"/>
              <a:pathLst>
                <a:path h="3251200">
                  <a:moveTo>
                    <a:pt x="0" y="3250651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229560" y="15134506"/>
              <a:ext cx="4892040" cy="0"/>
            </a:xfrm>
            <a:custGeom>
              <a:avLst/>
              <a:gdLst/>
              <a:ahLst/>
              <a:cxnLst/>
              <a:rect l="l" t="t" r="r" b="b"/>
              <a:pathLst>
                <a:path w="4892040">
                  <a:moveTo>
                    <a:pt x="4891546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99655" y="15134503"/>
              <a:ext cx="4963795" cy="3322320"/>
            </a:xfrm>
            <a:custGeom>
              <a:avLst/>
              <a:gdLst/>
              <a:ahLst/>
              <a:cxnLst/>
              <a:rect l="l" t="t" r="r" b="b"/>
              <a:pathLst>
                <a:path w="4963795" h="3322319">
                  <a:moveTo>
                    <a:pt x="0" y="3304010"/>
                  </a:moveTo>
                  <a:lnTo>
                    <a:pt x="0" y="3321824"/>
                  </a:lnTo>
                  <a:lnTo>
                    <a:pt x="17933" y="3321824"/>
                  </a:lnTo>
                </a:path>
                <a:path w="4963795" h="3322319">
                  <a:moveTo>
                    <a:pt x="4945383" y="3321824"/>
                  </a:moveTo>
                  <a:lnTo>
                    <a:pt x="4963316" y="3321824"/>
                  </a:lnTo>
                  <a:lnTo>
                    <a:pt x="4963316" y="3304010"/>
                  </a:lnTo>
                </a:path>
                <a:path w="4963795" h="3322319">
                  <a:moveTo>
                    <a:pt x="4963316" y="17814"/>
                  </a:moveTo>
                  <a:lnTo>
                    <a:pt x="4963316" y="0"/>
                  </a:lnTo>
                  <a:lnTo>
                    <a:pt x="4945383" y="0"/>
                  </a:lnTo>
                </a:path>
                <a:path w="4963795" h="3322319">
                  <a:moveTo>
                    <a:pt x="17933" y="0"/>
                  </a:moveTo>
                  <a:lnTo>
                    <a:pt x="0" y="0"/>
                  </a:lnTo>
                  <a:lnTo>
                    <a:pt x="0" y="17814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199655" y="11024767"/>
              <a:ext cx="0" cy="3881754"/>
            </a:xfrm>
            <a:custGeom>
              <a:avLst/>
              <a:gdLst/>
              <a:ahLst/>
              <a:cxnLst/>
              <a:rect l="l" t="t" r="r" b="b"/>
              <a:pathLst>
                <a:path h="3881755">
                  <a:moveTo>
                    <a:pt x="0" y="0"/>
                  </a:moveTo>
                  <a:lnTo>
                    <a:pt x="0" y="3881696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241131" y="14936425"/>
              <a:ext cx="4078604" cy="0"/>
            </a:xfrm>
            <a:custGeom>
              <a:avLst/>
              <a:gdLst/>
              <a:ahLst/>
              <a:cxnLst/>
              <a:rect l="l" t="t" r="r" b="b"/>
              <a:pathLst>
                <a:path w="4078604">
                  <a:moveTo>
                    <a:pt x="0" y="0"/>
                  </a:moveTo>
                  <a:lnTo>
                    <a:pt x="4078501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349268" y="11012775"/>
              <a:ext cx="0" cy="3881754"/>
            </a:xfrm>
            <a:custGeom>
              <a:avLst/>
              <a:gdLst/>
              <a:ahLst/>
              <a:cxnLst/>
              <a:rect l="l" t="t" r="r" b="b"/>
              <a:pathLst>
                <a:path h="3881755">
                  <a:moveTo>
                    <a:pt x="0" y="3881696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229291" y="10982816"/>
              <a:ext cx="4078604" cy="0"/>
            </a:xfrm>
            <a:custGeom>
              <a:avLst/>
              <a:gdLst/>
              <a:ahLst/>
              <a:cxnLst/>
              <a:rect l="l" t="t" r="r" b="b"/>
              <a:pathLst>
                <a:path w="4078604">
                  <a:moveTo>
                    <a:pt x="4078501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199655" y="10982816"/>
              <a:ext cx="4149725" cy="3954145"/>
            </a:xfrm>
            <a:custGeom>
              <a:avLst/>
              <a:gdLst/>
              <a:ahLst/>
              <a:cxnLst/>
              <a:rect l="l" t="t" r="r" b="b"/>
              <a:pathLst>
                <a:path w="4149725" h="3954144">
                  <a:moveTo>
                    <a:pt x="0" y="3935652"/>
                  </a:moveTo>
                  <a:lnTo>
                    <a:pt x="0" y="3953610"/>
                  </a:lnTo>
                  <a:lnTo>
                    <a:pt x="17802" y="3953610"/>
                  </a:lnTo>
                </a:path>
                <a:path w="4149725" h="3954144">
                  <a:moveTo>
                    <a:pt x="4131812" y="3953610"/>
                  </a:moveTo>
                  <a:lnTo>
                    <a:pt x="4149615" y="3953610"/>
                  </a:lnTo>
                  <a:lnTo>
                    <a:pt x="4149615" y="3935652"/>
                  </a:lnTo>
                </a:path>
                <a:path w="4149725" h="3954144">
                  <a:moveTo>
                    <a:pt x="4149615" y="17957"/>
                  </a:moveTo>
                  <a:lnTo>
                    <a:pt x="4149615" y="0"/>
                  </a:lnTo>
                  <a:lnTo>
                    <a:pt x="4131812" y="0"/>
                  </a:lnTo>
                </a:path>
                <a:path w="4149725" h="3954144">
                  <a:moveTo>
                    <a:pt x="17802" y="0"/>
                  </a:moveTo>
                  <a:lnTo>
                    <a:pt x="0" y="0"/>
                  </a:lnTo>
                  <a:lnTo>
                    <a:pt x="0" y="17957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61210" y="2973407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0"/>
                  </a:moveTo>
                  <a:lnTo>
                    <a:pt x="0" y="1560695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2658" y="4564346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0" y="0"/>
                  </a:moveTo>
                  <a:lnTo>
                    <a:pt x="2713405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145690" y="2961280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1560671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90837" y="2931034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2713405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61210" y="2931039"/>
              <a:ext cx="2785110" cy="1633855"/>
            </a:xfrm>
            <a:custGeom>
              <a:avLst/>
              <a:gdLst/>
              <a:ahLst/>
              <a:cxnLst/>
              <a:rect l="l" t="t" r="r" b="b"/>
              <a:pathLst>
                <a:path w="2785110" h="1633854">
                  <a:moveTo>
                    <a:pt x="0" y="1615188"/>
                  </a:moveTo>
                  <a:lnTo>
                    <a:pt x="0" y="1633313"/>
                  </a:lnTo>
                  <a:lnTo>
                    <a:pt x="17790" y="1633313"/>
                  </a:lnTo>
                </a:path>
                <a:path w="2785110" h="1633854">
                  <a:moveTo>
                    <a:pt x="2766680" y="1633313"/>
                  </a:moveTo>
                  <a:lnTo>
                    <a:pt x="2784483" y="1633313"/>
                  </a:lnTo>
                  <a:lnTo>
                    <a:pt x="2784483" y="1615188"/>
                  </a:lnTo>
                </a:path>
                <a:path w="2785110" h="1633854">
                  <a:moveTo>
                    <a:pt x="2784483" y="18088"/>
                  </a:moveTo>
                  <a:lnTo>
                    <a:pt x="2784483" y="0"/>
                  </a:lnTo>
                  <a:lnTo>
                    <a:pt x="2766680" y="0"/>
                  </a:lnTo>
                </a:path>
                <a:path w="2785110" h="1633854">
                  <a:moveTo>
                    <a:pt x="17790" y="0"/>
                  </a:moveTo>
                  <a:lnTo>
                    <a:pt x="0" y="0"/>
                  </a:lnTo>
                  <a:lnTo>
                    <a:pt x="0" y="18088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783720" y="2973407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0"/>
                  </a:moveTo>
                  <a:lnTo>
                    <a:pt x="0" y="1560695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825168" y="4564346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0" y="0"/>
                  </a:moveTo>
                  <a:lnTo>
                    <a:pt x="2713405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568200" y="2961280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1560671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813346" y="2931034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2713405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783720" y="2931039"/>
              <a:ext cx="2785110" cy="1633855"/>
            </a:xfrm>
            <a:custGeom>
              <a:avLst/>
              <a:gdLst/>
              <a:ahLst/>
              <a:cxnLst/>
              <a:rect l="l" t="t" r="r" b="b"/>
              <a:pathLst>
                <a:path w="2785109" h="1633854">
                  <a:moveTo>
                    <a:pt x="0" y="1615188"/>
                  </a:moveTo>
                  <a:lnTo>
                    <a:pt x="0" y="1633313"/>
                  </a:lnTo>
                  <a:lnTo>
                    <a:pt x="17790" y="1633313"/>
                  </a:lnTo>
                </a:path>
                <a:path w="2785109" h="1633854">
                  <a:moveTo>
                    <a:pt x="2766680" y="1633313"/>
                  </a:moveTo>
                  <a:lnTo>
                    <a:pt x="2784483" y="1633313"/>
                  </a:lnTo>
                  <a:lnTo>
                    <a:pt x="2784483" y="1615188"/>
                  </a:lnTo>
                </a:path>
                <a:path w="2785109" h="1633854">
                  <a:moveTo>
                    <a:pt x="2784483" y="18088"/>
                  </a:moveTo>
                  <a:lnTo>
                    <a:pt x="2784483" y="0"/>
                  </a:lnTo>
                  <a:lnTo>
                    <a:pt x="2766680" y="0"/>
                  </a:lnTo>
                </a:path>
                <a:path w="2785109" h="1633854">
                  <a:moveTo>
                    <a:pt x="17790" y="0"/>
                  </a:moveTo>
                  <a:lnTo>
                    <a:pt x="0" y="0"/>
                  </a:lnTo>
                  <a:lnTo>
                    <a:pt x="0" y="18088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218263" y="2973407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0"/>
                  </a:moveTo>
                  <a:lnTo>
                    <a:pt x="0" y="1560695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259711" y="4564346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0" y="0"/>
                  </a:moveTo>
                  <a:lnTo>
                    <a:pt x="2713405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0002742" y="2961280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1560671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247889" y="2931034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2713405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218263" y="2931039"/>
              <a:ext cx="2785110" cy="1633855"/>
            </a:xfrm>
            <a:custGeom>
              <a:avLst/>
              <a:gdLst/>
              <a:ahLst/>
              <a:cxnLst/>
              <a:rect l="l" t="t" r="r" b="b"/>
              <a:pathLst>
                <a:path w="2785109" h="1633854">
                  <a:moveTo>
                    <a:pt x="0" y="1615188"/>
                  </a:moveTo>
                  <a:lnTo>
                    <a:pt x="0" y="1633313"/>
                  </a:lnTo>
                  <a:lnTo>
                    <a:pt x="17790" y="1633313"/>
                  </a:lnTo>
                </a:path>
                <a:path w="2785109" h="1633854">
                  <a:moveTo>
                    <a:pt x="2766680" y="1633313"/>
                  </a:moveTo>
                  <a:lnTo>
                    <a:pt x="2784483" y="1633313"/>
                  </a:lnTo>
                  <a:lnTo>
                    <a:pt x="2784483" y="1615188"/>
                  </a:lnTo>
                </a:path>
                <a:path w="2785109" h="1633854">
                  <a:moveTo>
                    <a:pt x="2784483" y="18088"/>
                  </a:moveTo>
                  <a:lnTo>
                    <a:pt x="2784483" y="0"/>
                  </a:lnTo>
                  <a:lnTo>
                    <a:pt x="2766680" y="0"/>
                  </a:lnTo>
                </a:path>
                <a:path w="2785109" h="1633854">
                  <a:moveTo>
                    <a:pt x="17790" y="0"/>
                  </a:moveTo>
                  <a:lnTo>
                    <a:pt x="0" y="0"/>
                  </a:lnTo>
                  <a:lnTo>
                    <a:pt x="0" y="18088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0654310" y="2973407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0"/>
                  </a:moveTo>
                  <a:lnTo>
                    <a:pt x="0" y="1560695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0695760" y="4564346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0" y="0"/>
                  </a:moveTo>
                  <a:lnTo>
                    <a:pt x="2713405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3438789" y="2961280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1560671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0683936" y="2931034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2713405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0654310" y="2931039"/>
              <a:ext cx="2785110" cy="1633855"/>
            </a:xfrm>
            <a:custGeom>
              <a:avLst/>
              <a:gdLst/>
              <a:ahLst/>
              <a:cxnLst/>
              <a:rect l="l" t="t" r="r" b="b"/>
              <a:pathLst>
                <a:path w="2785109" h="1633854">
                  <a:moveTo>
                    <a:pt x="0" y="1615188"/>
                  </a:moveTo>
                  <a:lnTo>
                    <a:pt x="0" y="1633313"/>
                  </a:lnTo>
                  <a:lnTo>
                    <a:pt x="17790" y="1633313"/>
                  </a:lnTo>
                </a:path>
                <a:path w="2785109" h="1633854">
                  <a:moveTo>
                    <a:pt x="2766680" y="1633313"/>
                  </a:moveTo>
                  <a:lnTo>
                    <a:pt x="2784483" y="1633313"/>
                  </a:lnTo>
                  <a:lnTo>
                    <a:pt x="2784483" y="1615188"/>
                  </a:lnTo>
                </a:path>
                <a:path w="2785109" h="1633854">
                  <a:moveTo>
                    <a:pt x="2784483" y="18088"/>
                  </a:moveTo>
                  <a:lnTo>
                    <a:pt x="2784483" y="0"/>
                  </a:lnTo>
                  <a:lnTo>
                    <a:pt x="2766680" y="0"/>
                  </a:lnTo>
                </a:path>
                <a:path w="2785109" h="1633854">
                  <a:moveTo>
                    <a:pt x="17790" y="0"/>
                  </a:moveTo>
                  <a:lnTo>
                    <a:pt x="0" y="0"/>
                  </a:lnTo>
                  <a:lnTo>
                    <a:pt x="0" y="18088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27923" y="8471922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0"/>
                  </a:moveTo>
                  <a:lnTo>
                    <a:pt x="0" y="1560695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69371" y="10062863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0" y="0"/>
                  </a:moveTo>
                  <a:lnTo>
                    <a:pt x="2713405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412402" y="8459795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1560671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57549" y="8429550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2713405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27923" y="8429554"/>
              <a:ext cx="2785110" cy="1633855"/>
            </a:xfrm>
            <a:custGeom>
              <a:avLst/>
              <a:gdLst/>
              <a:ahLst/>
              <a:cxnLst/>
              <a:rect l="l" t="t" r="r" b="b"/>
              <a:pathLst>
                <a:path w="2785110" h="1633854">
                  <a:moveTo>
                    <a:pt x="0" y="1615188"/>
                  </a:moveTo>
                  <a:lnTo>
                    <a:pt x="0" y="1633313"/>
                  </a:lnTo>
                  <a:lnTo>
                    <a:pt x="17790" y="1633313"/>
                  </a:lnTo>
                </a:path>
                <a:path w="2785110" h="1633854">
                  <a:moveTo>
                    <a:pt x="2766680" y="1633313"/>
                  </a:moveTo>
                  <a:lnTo>
                    <a:pt x="2784483" y="1633313"/>
                  </a:lnTo>
                  <a:lnTo>
                    <a:pt x="2784483" y="1615188"/>
                  </a:lnTo>
                </a:path>
                <a:path w="2785110" h="1633854">
                  <a:moveTo>
                    <a:pt x="2784483" y="18088"/>
                  </a:moveTo>
                  <a:lnTo>
                    <a:pt x="2784483" y="0"/>
                  </a:lnTo>
                  <a:lnTo>
                    <a:pt x="2766680" y="0"/>
                  </a:lnTo>
                </a:path>
                <a:path w="2785110" h="1633854">
                  <a:moveTo>
                    <a:pt x="17790" y="0"/>
                  </a:moveTo>
                  <a:lnTo>
                    <a:pt x="0" y="0"/>
                  </a:lnTo>
                  <a:lnTo>
                    <a:pt x="0" y="18088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7745754" y="8629193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0"/>
                  </a:moveTo>
                  <a:lnTo>
                    <a:pt x="0" y="1560695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7787202" y="10220133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0" y="0"/>
                  </a:moveTo>
                  <a:lnTo>
                    <a:pt x="2713405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0530233" y="8617066"/>
              <a:ext cx="0" cy="1560830"/>
            </a:xfrm>
            <a:custGeom>
              <a:avLst/>
              <a:gdLst/>
              <a:ahLst/>
              <a:cxnLst/>
              <a:rect l="l" t="t" r="r" b="b"/>
              <a:pathLst>
                <a:path h="1560829">
                  <a:moveTo>
                    <a:pt x="0" y="1560671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7775381" y="8586821"/>
              <a:ext cx="2713990" cy="0"/>
            </a:xfrm>
            <a:custGeom>
              <a:avLst/>
              <a:gdLst/>
              <a:ahLst/>
              <a:cxnLst/>
              <a:rect l="l" t="t" r="r" b="b"/>
              <a:pathLst>
                <a:path w="2713990">
                  <a:moveTo>
                    <a:pt x="2713405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7745754" y="8586824"/>
              <a:ext cx="2785110" cy="1633855"/>
            </a:xfrm>
            <a:custGeom>
              <a:avLst/>
              <a:gdLst/>
              <a:ahLst/>
              <a:cxnLst/>
              <a:rect l="l" t="t" r="r" b="b"/>
              <a:pathLst>
                <a:path w="2785109" h="1633854">
                  <a:moveTo>
                    <a:pt x="0" y="1615188"/>
                  </a:moveTo>
                  <a:lnTo>
                    <a:pt x="0" y="1633313"/>
                  </a:lnTo>
                  <a:lnTo>
                    <a:pt x="17790" y="1633313"/>
                  </a:lnTo>
                </a:path>
                <a:path w="2785109" h="1633854">
                  <a:moveTo>
                    <a:pt x="2766680" y="1633313"/>
                  </a:moveTo>
                  <a:lnTo>
                    <a:pt x="2784483" y="1633313"/>
                  </a:lnTo>
                  <a:lnTo>
                    <a:pt x="2784483" y="1615188"/>
                  </a:lnTo>
                </a:path>
                <a:path w="2785109" h="1633854">
                  <a:moveTo>
                    <a:pt x="2784483" y="18088"/>
                  </a:moveTo>
                  <a:lnTo>
                    <a:pt x="2784483" y="0"/>
                  </a:lnTo>
                  <a:lnTo>
                    <a:pt x="2766680" y="0"/>
                  </a:lnTo>
                </a:path>
                <a:path w="2785109" h="1633854">
                  <a:moveTo>
                    <a:pt x="17790" y="0"/>
                  </a:moveTo>
                  <a:lnTo>
                    <a:pt x="0" y="0"/>
                  </a:lnTo>
                  <a:lnTo>
                    <a:pt x="0" y="18088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202783" y="9539211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0"/>
                  </a:moveTo>
                  <a:lnTo>
                    <a:pt x="0" y="94970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4244388" y="10518980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5">
                  <a:moveTo>
                    <a:pt x="0" y="0"/>
                  </a:moveTo>
                  <a:lnTo>
                    <a:pt x="1771684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6045792" y="9527178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94970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232504" y="9497118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5">
                  <a:moveTo>
                    <a:pt x="1771684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202783" y="9497120"/>
              <a:ext cx="1843405" cy="1022350"/>
            </a:xfrm>
            <a:custGeom>
              <a:avLst/>
              <a:gdLst/>
              <a:ahLst/>
              <a:cxnLst/>
              <a:rect l="l" t="t" r="r" b="b"/>
              <a:pathLst>
                <a:path w="1843404" h="1022350">
                  <a:moveTo>
                    <a:pt x="0" y="1003855"/>
                  </a:moveTo>
                  <a:lnTo>
                    <a:pt x="0" y="1021861"/>
                  </a:lnTo>
                  <a:lnTo>
                    <a:pt x="17850" y="1021861"/>
                  </a:lnTo>
                </a:path>
                <a:path w="1843404" h="1022350">
                  <a:moveTo>
                    <a:pt x="1825163" y="1021861"/>
                  </a:moveTo>
                  <a:lnTo>
                    <a:pt x="1843013" y="1021861"/>
                  </a:lnTo>
                  <a:lnTo>
                    <a:pt x="1843013" y="1003855"/>
                  </a:lnTo>
                </a:path>
                <a:path w="1843404" h="1022350">
                  <a:moveTo>
                    <a:pt x="1843013" y="18029"/>
                  </a:moveTo>
                  <a:lnTo>
                    <a:pt x="1843013" y="0"/>
                  </a:lnTo>
                  <a:lnTo>
                    <a:pt x="1825163" y="0"/>
                  </a:lnTo>
                </a:path>
                <a:path w="1843404" h="1022350">
                  <a:moveTo>
                    <a:pt x="17850" y="0"/>
                  </a:moveTo>
                  <a:lnTo>
                    <a:pt x="0" y="0"/>
                  </a:lnTo>
                  <a:lnTo>
                    <a:pt x="0" y="18029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11083191" y="9509758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0"/>
                  </a:moveTo>
                  <a:lnTo>
                    <a:pt x="0" y="94970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1124795" y="10489526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4">
                  <a:moveTo>
                    <a:pt x="0" y="0"/>
                  </a:moveTo>
                  <a:lnTo>
                    <a:pt x="1771672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2926199" y="9497725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94970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1112912" y="9467665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4">
                  <a:moveTo>
                    <a:pt x="1771684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11083191" y="9467667"/>
              <a:ext cx="1843405" cy="1022350"/>
            </a:xfrm>
            <a:custGeom>
              <a:avLst/>
              <a:gdLst/>
              <a:ahLst/>
              <a:cxnLst/>
              <a:rect l="l" t="t" r="r" b="b"/>
              <a:pathLst>
                <a:path w="1843404" h="1022350">
                  <a:moveTo>
                    <a:pt x="0" y="1003855"/>
                  </a:moveTo>
                  <a:lnTo>
                    <a:pt x="0" y="1021861"/>
                  </a:lnTo>
                  <a:lnTo>
                    <a:pt x="17850" y="1021861"/>
                  </a:lnTo>
                </a:path>
                <a:path w="1843404" h="1022350">
                  <a:moveTo>
                    <a:pt x="1825163" y="1021861"/>
                  </a:moveTo>
                  <a:lnTo>
                    <a:pt x="1843013" y="1021861"/>
                  </a:lnTo>
                  <a:lnTo>
                    <a:pt x="1843013" y="1003855"/>
                  </a:lnTo>
                </a:path>
                <a:path w="1843404" h="1022350">
                  <a:moveTo>
                    <a:pt x="1843013" y="18029"/>
                  </a:moveTo>
                  <a:lnTo>
                    <a:pt x="1843013" y="0"/>
                  </a:lnTo>
                  <a:lnTo>
                    <a:pt x="1825163" y="0"/>
                  </a:lnTo>
                </a:path>
                <a:path w="1843404" h="1022350">
                  <a:moveTo>
                    <a:pt x="17850" y="0"/>
                  </a:moveTo>
                  <a:lnTo>
                    <a:pt x="0" y="0"/>
                  </a:lnTo>
                  <a:lnTo>
                    <a:pt x="0" y="18029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329057" y="6447066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0"/>
                  </a:moveTo>
                  <a:lnTo>
                    <a:pt x="0" y="94970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70662" y="7426835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5">
                  <a:moveTo>
                    <a:pt x="0" y="0"/>
                  </a:moveTo>
                  <a:lnTo>
                    <a:pt x="1771684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172066" y="6435033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94970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358778" y="6404973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5">
                  <a:moveTo>
                    <a:pt x="1771684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329057" y="6404976"/>
              <a:ext cx="1843405" cy="1022350"/>
            </a:xfrm>
            <a:custGeom>
              <a:avLst/>
              <a:gdLst/>
              <a:ahLst/>
              <a:cxnLst/>
              <a:rect l="l" t="t" r="r" b="b"/>
              <a:pathLst>
                <a:path w="1843405" h="1022350">
                  <a:moveTo>
                    <a:pt x="0" y="1003855"/>
                  </a:moveTo>
                  <a:lnTo>
                    <a:pt x="0" y="1021861"/>
                  </a:lnTo>
                  <a:lnTo>
                    <a:pt x="17850" y="1021861"/>
                  </a:lnTo>
                </a:path>
                <a:path w="1843405" h="1022350">
                  <a:moveTo>
                    <a:pt x="1825163" y="1021861"/>
                  </a:moveTo>
                  <a:lnTo>
                    <a:pt x="1843013" y="1021861"/>
                  </a:lnTo>
                  <a:lnTo>
                    <a:pt x="1843013" y="1003855"/>
                  </a:lnTo>
                </a:path>
                <a:path w="1843405" h="1022350">
                  <a:moveTo>
                    <a:pt x="1843013" y="18029"/>
                  </a:moveTo>
                  <a:lnTo>
                    <a:pt x="1843013" y="0"/>
                  </a:lnTo>
                  <a:lnTo>
                    <a:pt x="1825163" y="0"/>
                  </a:lnTo>
                </a:path>
                <a:path w="1843405" h="1022350">
                  <a:moveTo>
                    <a:pt x="17850" y="0"/>
                  </a:moveTo>
                  <a:lnTo>
                    <a:pt x="0" y="0"/>
                  </a:lnTo>
                  <a:lnTo>
                    <a:pt x="0" y="18029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795660" y="6447066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0"/>
                  </a:moveTo>
                  <a:lnTo>
                    <a:pt x="0" y="94970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3837264" y="7426835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5">
                  <a:moveTo>
                    <a:pt x="0" y="0"/>
                  </a:moveTo>
                  <a:lnTo>
                    <a:pt x="1771684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5638668" y="6435033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94970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3825381" y="6404973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5">
                  <a:moveTo>
                    <a:pt x="1771684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3795660" y="6404976"/>
              <a:ext cx="1843405" cy="1022350"/>
            </a:xfrm>
            <a:custGeom>
              <a:avLst/>
              <a:gdLst/>
              <a:ahLst/>
              <a:cxnLst/>
              <a:rect l="l" t="t" r="r" b="b"/>
              <a:pathLst>
                <a:path w="1843404" h="1022350">
                  <a:moveTo>
                    <a:pt x="0" y="1003855"/>
                  </a:moveTo>
                  <a:lnTo>
                    <a:pt x="0" y="1021861"/>
                  </a:lnTo>
                  <a:lnTo>
                    <a:pt x="17850" y="1021861"/>
                  </a:lnTo>
                </a:path>
                <a:path w="1843404" h="1022350">
                  <a:moveTo>
                    <a:pt x="1825163" y="1021861"/>
                  </a:moveTo>
                  <a:lnTo>
                    <a:pt x="1843013" y="1021861"/>
                  </a:lnTo>
                  <a:lnTo>
                    <a:pt x="1843013" y="1003855"/>
                  </a:lnTo>
                </a:path>
                <a:path w="1843404" h="1022350">
                  <a:moveTo>
                    <a:pt x="1843013" y="18029"/>
                  </a:moveTo>
                  <a:lnTo>
                    <a:pt x="1843013" y="0"/>
                  </a:lnTo>
                  <a:lnTo>
                    <a:pt x="1825163" y="0"/>
                  </a:lnTo>
                </a:path>
                <a:path w="1843404" h="1022350">
                  <a:moveTo>
                    <a:pt x="17850" y="0"/>
                  </a:moveTo>
                  <a:lnTo>
                    <a:pt x="0" y="0"/>
                  </a:lnTo>
                  <a:lnTo>
                    <a:pt x="0" y="18029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7230203" y="6447066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0"/>
                  </a:moveTo>
                  <a:lnTo>
                    <a:pt x="0" y="94970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7271807" y="7426835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4">
                  <a:moveTo>
                    <a:pt x="0" y="0"/>
                  </a:moveTo>
                  <a:lnTo>
                    <a:pt x="1771672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9073212" y="6435033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94970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7259935" y="6404973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4">
                  <a:moveTo>
                    <a:pt x="1771672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7230203" y="6404976"/>
              <a:ext cx="1843405" cy="1022350"/>
            </a:xfrm>
            <a:custGeom>
              <a:avLst/>
              <a:gdLst/>
              <a:ahLst/>
              <a:cxnLst/>
              <a:rect l="l" t="t" r="r" b="b"/>
              <a:pathLst>
                <a:path w="1843404" h="1022350">
                  <a:moveTo>
                    <a:pt x="0" y="1003855"/>
                  </a:moveTo>
                  <a:lnTo>
                    <a:pt x="0" y="1021861"/>
                  </a:lnTo>
                  <a:lnTo>
                    <a:pt x="17850" y="1021861"/>
                  </a:lnTo>
                </a:path>
                <a:path w="1843404" h="1022350">
                  <a:moveTo>
                    <a:pt x="1825163" y="1021861"/>
                  </a:moveTo>
                  <a:lnTo>
                    <a:pt x="1843013" y="1021861"/>
                  </a:lnTo>
                  <a:lnTo>
                    <a:pt x="1843013" y="1003855"/>
                  </a:lnTo>
                </a:path>
                <a:path w="1843404" h="1022350">
                  <a:moveTo>
                    <a:pt x="1843013" y="18029"/>
                  </a:moveTo>
                  <a:lnTo>
                    <a:pt x="1843013" y="0"/>
                  </a:lnTo>
                  <a:lnTo>
                    <a:pt x="1825163" y="0"/>
                  </a:lnTo>
                </a:path>
                <a:path w="1843404" h="1022350">
                  <a:moveTo>
                    <a:pt x="17850" y="0"/>
                  </a:moveTo>
                  <a:lnTo>
                    <a:pt x="0" y="0"/>
                  </a:lnTo>
                  <a:lnTo>
                    <a:pt x="0" y="18029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10631560" y="6447066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0"/>
                  </a:moveTo>
                  <a:lnTo>
                    <a:pt x="0" y="94970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10673164" y="7426835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4">
                  <a:moveTo>
                    <a:pt x="0" y="0"/>
                  </a:moveTo>
                  <a:lnTo>
                    <a:pt x="1771672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12474568" y="6435033"/>
              <a:ext cx="0" cy="949960"/>
            </a:xfrm>
            <a:custGeom>
              <a:avLst/>
              <a:gdLst/>
              <a:ahLst/>
              <a:cxnLst/>
              <a:rect l="l" t="t" r="r" b="b"/>
              <a:pathLst>
                <a:path h="949959">
                  <a:moveTo>
                    <a:pt x="0" y="94970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10661282" y="6404973"/>
              <a:ext cx="1772285" cy="0"/>
            </a:xfrm>
            <a:custGeom>
              <a:avLst/>
              <a:gdLst/>
              <a:ahLst/>
              <a:cxnLst/>
              <a:rect l="l" t="t" r="r" b="b"/>
              <a:pathLst>
                <a:path w="1772284">
                  <a:moveTo>
                    <a:pt x="1771684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10631560" y="6404976"/>
              <a:ext cx="1843405" cy="1022350"/>
            </a:xfrm>
            <a:custGeom>
              <a:avLst/>
              <a:gdLst/>
              <a:ahLst/>
              <a:cxnLst/>
              <a:rect l="l" t="t" r="r" b="b"/>
              <a:pathLst>
                <a:path w="1843404" h="1022350">
                  <a:moveTo>
                    <a:pt x="0" y="1003855"/>
                  </a:moveTo>
                  <a:lnTo>
                    <a:pt x="0" y="1021861"/>
                  </a:lnTo>
                  <a:lnTo>
                    <a:pt x="17850" y="1021861"/>
                  </a:lnTo>
                </a:path>
                <a:path w="1843404" h="1022350">
                  <a:moveTo>
                    <a:pt x="1825163" y="1021861"/>
                  </a:moveTo>
                  <a:lnTo>
                    <a:pt x="1843013" y="1021861"/>
                  </a:lnTo>
                  <a:lnTo>
                    <a:pt x="1843013" y="1003855"/>
                  </a:lnTo>
                </a:path>
                <a:path w="1843404" h="1022350">
                  <a:moveTo>
                    <a:pt x="1843013" y="18029"/>
                  </a:moveTo>
                  <a:lnTo>
                    <a:pt x="1843013" y="0"/>
                  </a:lnTo>
                  <a:lnTo>
                    <a:pt x="1825163" y="0"/>
                  </a:lnTo>
                </a:path>
                <a:path w="1843404" h="1022350">
                  <a:moveTo>
                    <a:pt x="17850" y="0"/>
                  </a:moveTo>
                  <a:lnTo>
                    <a:pt x="0" y="0"/>
                  </a:lnTo>
                  <a:lnTo>
                    <a:pt x="0" y="18029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11433303" y="18660322"/>
              <a:ext cx="2316480" cy="0"/>
            </a:xfrm>
            <a:custGeom>
              <a:avLst/>
              <a:gdLst/>
              <a:ahLst/>
              <a:cxnLst/>
              <a:rect l="l" t="t" r="r" b="b"/>
              <a:pathLst>
                <a:path w="2316480">
                  <a:moveTo>
                    <a:pt x="0" y="0"/>
                  </a:moveTo>
                  <a:lnTo>
                    <a:pt x="2316058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13779206" y="14960615"/>
              <a:ext cx="0" cy="3657600"/>
            </a:xfrm>
            <a:custGeom>
              <a:avLst/>
              <a:gdLst/>
              <a:ahLst/>
              <a:cxnLst/>
              <a:rect l="l" t="t" r="r" b="b"/>
              <a:pathLst>
                <a:path h="3657600">
                  <a:moveTo>
                    <a:pt x="0" y="3657573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11421358" y="14930541"/>
              <a:ext cx="2316480" cy="0"/>
            </a:xfrm>
            <a:custGeom>
              <a:avLst/>
              <a:gdLst/>
              <a:ahLst/>
              <a:cxnLst/>
              <a:rect l="l" t="t" r="r" b="b"/>
              <a:pathLst>
                <a:path w="2316480">
                  <a:moveTo>
                    <a:pt x="2316058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11391513" y="14972675"/>
              <a:ext cx="0" cy="3657600"/>
            </a:xfrm>
            <a:custGeom>
              <a:avLst/>
              <a:gdLst/>
              <a:ahLst/>
              <a:cxnLst/>
              <a:rect l="l" t="t" r="r" b="b"/>
              <a:pathLst>
                <a:path h="3657600">
                  <a:moveTo>
                    <a:pt x="0" y="0"/>
                  </a:moveTo>
                  <a:lnTo>
                    <a:pt x="0" y="3657573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11391509" y="14930536"/>
              <a:ext cx="2388235" cy="3729990"/>
            </a:xfrm>
            <a:custGeom>
              <a:avLst/>
              <a:gdLst/>
              <a:ahLst/>
              <a:cxnLst/>
              <a:rect l="l" t="t" r="r" b="b"/>
              <a:pathLst>
                <a:path w="2388234" h="3729990">
                  <a:moveTo>
                    <a:pt x="2369787" y="3729785"/>
                  </a:moveTo>
                  <a:lnTo>
                    <a:pt x="2387697" y="3729785"/>
                  </a:lnTo>
                  <a:lnTo>
                    <a:pt x="2387697" y="3711756"/>
                  </a:lnTo>
                </a:path>
                <a:path w="2388234" h="3729990">
                  <a:moveTo>
                    <a:pt x="2387697" y="18029"/>
                  </a:moveTo>
                  <a:lnTo>
                    <a:pt x="2387697" y="0"/>
                  </a:lnTo>
                  <a:lnTo>
                    <a:pt x="2369787" y="0"/>
                  </a:lnTo>
                </a:path>
                <a:path w="2388234" h="3729990">
                  <a:moveTo>
                    <a:pt x="17909" y="0"/>
                  </a:moveTo>
                  <a:lnTo>
                    <a:pt x="0" y="0"/>
                  </a:lnTo>
                  <a:lnTo>
                    <a:pt x="0" y="18029"/>
                  </a:lnTo>
                </a:path>
                <a:path w="2388234" h="3729990">
                  <a:moveTo>
                    <a:pt x="0" y="3711756"/>
                  </a:moveTo>
                  <a:lnTo>
                    <a:pt x="0" y="3729785"/>
                  </a:lnTo>
                  <a:lnTo>
                    <a:pt x="17909" y="3729785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403227" y="6256608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20">
                  <a:moveTo>
                    <a:pt x="0" y="0"/>
                  </a:moveTo>
                  <a:lnTo>
                    <a:pt x="2268012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2701253" y="4742418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147263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391217" y="4712725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20">
                  <a:moveTo>
                    <a:pt x="2268012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361204" y="4754276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0"/>
                  </a:moveTo>
                  <a:lnTo>
                    <a:pt x="0" y="147263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361198" y="4712724"/>
              <a:ext cx="2340610" cy="1544320"/>
            </a:xfrm>
            <a:custGeom>
              <a:avLst/>
              <a:gdLst/>
              <a:ahLst/>
              <a:cxnLst/>
              <a:rect l="l" t="t" r="r" b="b"/>
              <a:pathLst>
                <a:path w="2340610" h="1544320">
                  <a:moveTo>
                    <a:pt x="2322052" y="1543883"/>
                  </a:moveTo>
                  <a:lnTo>
                    <a:pt x="2340057" y="1543883"/>
                  </a:lnTo>
                  <a:lnTo>
                    <a:pt x="2340057" y="1526057"/>
                  </a:lnTo>
                </a:path>
                <a:path w="2340610" h="1544320">
                  <a:moveTo>
                    <a:pt x="2340057" y="17826"/>
                  </a:moveTo>
                  <a:lnTo>
                    <a:pt x="2340057" y="0"/>
                  </a:lnTo>
                  <a:lnTo>
                    <a:pt x="2322052" y="0"/>
                  </a:lnTo>
                </a:path>
                <a:path w="2340610" h="1544320">
                  <a:moveTo>
                    <a:pt x="17981" y="0"/>
                  </a:moveTo>
                  <a:lnTo>
                    <a:pt x="0" y="0"/>
                  </a:lnTo>
                  <a:lnTo>
                    <a:pt x="0" y="17826"/>
                  </a:lnTo>
                </a:path>
                <a:path w="2340610" h="1544320">
                  <a:moveTo>
                    <a:pt x="0" y="1526057"/>
                  </a:moveTo>
                  <a:lnTo>
                    <a:pt x="0" y="1543883"/>
                  </a:lnTo>
                  <a:lnTo>
                    <a:pt x="17981" y="1543883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3825746" y="6256608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20">
                  <a:moveTo>
                    <a:pt x="0" y="0"/>
                  </a:moveTo>
                  <a:lnTo>
                    <a:pt x="2268012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6123773" y="4742418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147263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3813737" y="4712725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20">
                  <a:moveTo>
                    <a:pt x="2268012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3783723" y="4754276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0"/>
                  </a:moveTo>
                  <a:lnTo>
                    <a:pt x="0" y="147263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3783718" y="4712724"/>
              <a:ext cx="2340610" cy="1544320"/>
            </a:xfrm>
            <a:custGeom>
              <a:avLst/>
              <a:gdLst/>
              <a:ahLst/>
              <a:cxnLst/>
              <a:rect l="l" t="t" r="r" b="b"/>
              <a:pathLst>
                <a:path w="2340610" h="1544320">
                  <a:moveTo>
                    <a:pt x="2322052" y="1543883"/>
                  </a:moveTo>
                  <a:lnTo>
                    <a:pt x="2340057" y="1543883"/>
                  </a:lnTo>
                  <a:lnTo>
                    <a:pt x="2340057" y="1526057"/>
                  </a:lnTo>
                </a:path>
                <a:path w="2340610" h="1544320">
                  <a:moveTo>
                    <a:pt x="2340057" y="17826"/>
                  </a:moveTo>
                  <a:lnTo>
                    <a:pt x="2340057" y="0"/>
                  </a:lnTo>
                  <a:lnTo>
                    <a:pt x="2322052" y="0"/>
                  </a:lnTo>
                </a:path>
                <a:path w="2340610" h="1544320">
                  <a:moveTo>
                    <a:pt x="17981" y="0"/>
                  </a:moveTo>
                  <a:lnTo>
                    <a:pt x="0" y="0"/>
                  </a:lnTo>
                  <a:lnTo>
                    <a:pt x="0" y="17826"/>
                  </a:lnTo>
                </a:path>
                <a:path w="2340610" h="1544320">
                  <a:moveTo>
                    <a:pt x="0" y="1526057"/>
                  </a:moveTo>
                  <a:lnTo>
                    <a:pt x="0" y="1543883"/>
                  </a:lnTo>
                  <a:lnTo>
                    <a:pt x="17981" y="1543883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7260275" y="6256608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20">
                  <a:moveTo>
                    <a:pt x="0" y="0"/>
                  </a:moveTo>
                  <a:lnTo>
                    <a:pt x="2268012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9558301" y="4742418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147263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7248267" y="4712725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20">
                  <a:moveTo>
                    <a:pt x="2268012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7218253" y="4754276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0"/>
                  </a:moveTo>
                  <a:lnTo>
                    <a:pt x="0" y="147263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7218246" y="4712724"/>
              <a:ext cx="2340610" cy="1544320"/>
            </a:xfrm>
            <a:custGeom>
              <a:avLst/>
              <a:gdLst/>
              <a:ahLst/>
              <a:cxnLst/>
              <a:rect l="l" t="t" r="r" b="b"/>
              <a:pathLst>
                <a:path w="2340609" h="1544320">
                  <a:moveTo>
                    <a:pt x="2322052" y="1543883"/>
                  </a:moveTo>
                  <a:lnTo>
                    <a:pt x="2340057" y="1543883"/>
                  </a:lnTo>
                  <a:lnTo>
                    <a:pt x="2340057" y="1526057"/>
                  </a:lnTo>
                </a:path>
                <a:path w="2340609" h="1544320">
                  <a:moveTo>
                    <a:pt x="2340057" y="17826"/>
                  </a:moveTo>
                  <a:lnTo>
                    <a:pt x="2340057" y="0"/>
                  </a:lnTo>
                  <a:lnTo>
                    <a:pt x="2322052" y="0"/>
                  </a:lnTo>
                </a:path>
                <a:path w="2340609" h="1544320">
                  <a:moveTo>
                    <a:pt x="17981" y="0"/>
                  </a:moveTo>
                  <a:lnTo>
                    <a:pt x="0" y="0"/>
                  </a:lnTo>
                  <a:lnTo>
                    <a:pt x="0" y="17826"/>
                  </a:lnTo>
                </a:path>
                <a:path w="2340609" h="1544320">
                  <a:moveTo>
                    <a:pt x="0" y="1526057"/>
                  </a:moveTo>
                  <a:lnTo>
                    <a:pt x="0" y="1543883"/>
                  </a:lnTo>
                  <a:lnTo>
                    <a:pt x="17981" y="1543883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10696319" y="6256608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20">
                  <a:moveTo>
                    <a:pt x="0" y="0"/>
                  </a:moveTo>
                  <a:lnTo>
                    <a:pt x="2268012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12994346" y="4742418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147263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10684312" y="4712725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20">
                  <a:moveTo>
                    <a:pt x="2268012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10654297" y="4754276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0"/>
                  </a:moveTo>
                  <a:lnTo>
                    <a:pt x="0" y="147263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10654291" y="4712724"/>
              <a:ext cx="2340610" cy="1544320"/>
            </a:xfrm>
            <a:custGeom>
              <a:avLst/>
              <a:gdLst/>
              <a:ahLst/>
              <a:cxnLst/>
              <a:rect l="l" t="t" r="r" b="b"/>
              <a:pathLst>
                <a:path w="2340609" h="1544320">
                  <a:moveTo>
                    <a:pt x="2322052" y="1543883"/>
                  </a:moveTo>
                  <a:lnTo>
                    <a:pt x="2340057" y="1543883"/>
                  </a:lnTo>
                  <a:lnTo>
                    <a:pt x="2340057" y="1526057"/>
                  </a:lnTo>
                </a:path>
                <a:path w="2340609" h="1544320">
                  <a:moveTo>
                    <a:pt x="2340057" y="17826"/>
                  </a:moveTo>
                  <a:lnTo>
                    <a:pt x="2340057" y="0"/>
                  </a:lnTo>
                  <a:lnTo>
                    <a:pt x="2322052" y="0"/>
                  </a:lnTo>
                </a:path>
                <a:path w="2340609" h="1544320">
                  <a:moveTo>
                    <a:pt x="17981" y="0"/>
                  </a:moveTo>
                  <a:lnTo>
                    <a:pt x="0" y="0"/>
                  </a:lnTo>
                  <a:lnTo>
                    <a:pt x="0" y="17826"/>
                  </a:lnTo>
                </a:path>
                <a:path w="2340609" h="1544320">
                  <a:moveTo>
                    <a:pt x="0" y="1526057"/>
                  </a:moveTo>
                  <a:lnTo>
                    <a:pt x="0" y="1543883"/>
                  </a:lnTo>
                  <a:lnTo>
                    <a:pt x="17981" y="1543883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099313" y="9352792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20">
                  <a:moveTo>
                    <a:pt x="0" y="0"/>
                  </a:moveTo>
                  <a:lnTo>
                    <a:pt x="2268012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6397340" y="7838603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147263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4087304" y="7808909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20">
                  <a:moveTo>
                    <a:pt x="2268012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4057290" y="7850460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0"/>
                  </a:moveTo>
                  <a:lnTo>
                    <a:pt x="0" y="147263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4057285" y="7808908"/>
              <a:ext cx="2340610" cy="1544320"/>
            </a:xfrm>
            <a:custGeom>
              <a:avLst/>
              <a:gdLst/>
              <a:ahLst/>
              <a:cxnLst/>
              <a:rect l="l" t="t" r="r" b="b"/>
              <a:pathLst>
                <a:path w="2340610" h="1544320">
                  <a:moveTo>
                    <a:pt x="2322052" y="1543883"/>
                  </a:moveTo>
                  <a:lnTo>
                    <a:pt x="2340057" y="1543883"/>
                  </a:lnTo>
                  <a:lnTo>
                    <a:pt x="2340057" y="1526057"/>
                  </a:lnTo>
                </a:path>
                <a:path w="2340610" h="1544320">
                  <a:moveTo>
                    <a:pt x="2340057" y="17826"/>
                  </a:moveTo>
                  <a:lnTo>
                    <a:pt x="2340057" y="0"/>
                  </a:lnTo>
                  <a:lnTo>
                    <a:pt x="2322052" y="0"/>
                  </a:lnTo>
                </a:path>
                <a:path w="2340610" h="1544320">
                  <a:moveTo>
                    <a:pt x="17981" y="0"/>
                  </a:moveTo>
                  <a:lnTo>
                    <a:pt x="0" y="0"/>
                  </a:lnTo>
                  <a:lnTo>
                    <a:pt x="0" y="17826"/>
                  </a:lnTo>
                </a:path>
                <a:path w="2340610" h="1544320">
                  <a:moveTo>
                    <a:pt x="0" y="1526057"/>
                  </a:moveTo>
                  <a:lnTo>
                    <a:pt x="0" y="1543883"/>
                  </a:lnTo>
                  <a:lnTo>
                    <a:pt x="17981" y="1543883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11125198" y="9340852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19">
                  <a:moveTo>
                    <a:pt x="0" y="0"/>
                  </a:moveTo>
                  <a:lnTo>
                    <a:pt x="2268012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13423226" y="7826663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1472638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11113190" y="7796969"/>
              <a:ext cx="2268220" cy="0"/>
            </a:xfrm>
            <a:custGeom>
              <a:avLst/>
              <a:gdLst/>
              <a:ahLst/>
              <a:cxnLst/>
              <a:rect l="l" t="t" r="r" b="b"/>
              <a:pathLst>
                <a:path w="2268219">
                  <a:moveTo>
                    <a:pt x="2268012" y="0"/>
                  </a:moveTo>
                  <a:lnTo>
                    <a:pt x="0" y="0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11083176" y="7838520"/>
              <a:ext cx="0" cy="1473200"/>
            </a:xfrm>
            <a:custGeom>
              <a:avLst/>
              <a:gdLst/>
              <a:ahLst/>
              <a:cxnLst/>
              <a:rect l="l" t="t" r="r" b="b"/>
              <a:pathLst>
                <a:path h="1473200">
                  <a:moveTo>
                    <a:pt x="0" y="0"/>
                  </a:moveTo>
                  <a:lnTo>
                    <a:pt x="0" y="1472638"/>
                  </a:lnTo>
                </a:path>
              </a:pathLst>
            </a:custGeom>
            <a:ln w="11939">
              <a:solidFill>
                <a:srgbClr val="00B3FE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11083170" y="7796968"/>
              <a:ext cx="2340610" cy="1544320"/>
            </a:xfrm>
            <a:custGeom>
              <a:avLst/>
              <a:gdLst/>
              <a:ahLst/>
              <a:cxnLst/>
              <a:rect l="l" t="t" r="r" b="b"/>
              <a:pathLst>
                <a:path w="2340609" h="1544320">
                  <a:moveTo>
                    <a:pt x="2322052" y="1543883"/>
                  </a:moveTo>
                  <a:lnTo>
                    <a:pt x="2340057" y="1543883"/>
                  </a:lnTo>
                  <a:lnTo>
                    <a:pt x="2340057" y="1526057"/>
                  </a:lnTo>
                </a:path>
                <a:path w="2340609" h="1544320">
                  <a:moveTo>
                    <a:pt x="2340057" y="17826"/>
                  </a:moveTo>
                  <a:lnTo>
                    <a:pt x="2340057" y="0"/>
                  </a:lnTo>
                  <a:lnTo>
                    <a:pt x="2322052" y="0"/>
                  </a:lnTo>
                </a:path>
                <a:path w="2340609" h="1544320">
                  <a:moveTo>
                    <a:pt x="17981" y="0"/>
                  </a:moveTo>
                  <a:lnTo>
                    <a:pt x="0" y="0"/>
                  </a:lnTo>
                  <a:lnTo>
                    <a:pt x="0" y="17826"/>
                  </a:lnTo>
                </a:path>
                <a:path w="2340609" h="1544320">
                  <a:moveTo>
                    <a:pt x="0" y="1526057"/>
                  </a:moveTo>
                  <a:lnTo>
                    <a:pt x="0" y="1543883"/>
                  </a:lnTo>
                  <a:lnTo>
                    <a:pt x="17981" y="1543883"/>
                  </a:lnTo>
                </a:path>
              </a:pathLst>
            </a:custGeom>
            <a:ln w="11939">
              <a:solidFill>
                <a:srgbClr val="00B3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238594" y="2318828"/>
              <a:ext cx="10932160" cy="8602345"/>
            </a:xfrm>
            <a:custGeom>
              <a:avLst/>
              <a:gdLst/>
              <a:ahLst/>
              <a:cxnLst/>
              <a:rect l="l" t="t" r="r" b="b"/>
              <a:pathLst>
                <a:path w="10932160" h="8602345">
                  <a:moveTo>
                    <a:pt x="455218" y="8348269"/>
                  </a:moveTo>
                  <a:lnTo>
                    <a:pt x="0" y="8348269"/>
                  </a:lnTo>
                  <a:lnTo>
                    <a:pt x="0" y="8602116"/>
                  </a:lnTo>
                  <a:lnTo>
                    <a:pt x="455218" y="8602116"/>
                  </a:lnTo>
                  <a:lnTo>
                    <a:pt x="455218" y="8348269"/>
                  </a:lnTo>
                  <a:close/>
                </a:path>
                <a:path w="10932160" h="8602345">
                  <a:moveTo>
                    <a:pt x="715733" y="0"/>
                  </a:moveTo>
                  <a:lnTo>
                    <a:pt x="0" y="0"/>
                  </a:lnTo>
                  <a:lnTo>
                    <a:pt x="0" y="253847"/>
                  </a:lnTo>
                  <a:lnTo>
                    <a:pt x="715733" y="253847"/>
                  </a:lnTo>
                  <a:lnTo>
                    <a:pt x="715733" y="0"/>
                  </a:lnTo>
                  <a:close/>
                </a:path>
                <a:path w="10932160" h="8602345">
                  <a:moveTo>
                    <a:pt x="820750" y="5355501"/>
                  </a:moveTo>
                  <a:lnTo>
                    <a:pt x="0" y="5355501"/>
                  </a:lnTo>
                  <a:lnTo>
                    <a:pt x="0" y="5609336"/>
                  </a:lnTo>
                  <a:lnTo>
                    <a:pt x="820750" y="5609336"/>
                  </a:lnTo>
                  <a:lnTo>
                    <a:pt x="820750" y="5355501"/>
                  </a:lnTo>
                  <a:close/>
                </a:path>
                <a:path w="10932160" h="8602345">
                  <a:moveTo>
                    <a:pt x="4060977" y="0"/>
                  </a:moveTo>
                  <a:lnTo>
                    <a:pt x="3422523" y="0"/>
                  </a:lnTo>
                  <a:lnTo>
                    <a:pt x="3422523" y="253847"/>
                  </a:lnTo>
                  <a:lnTo>
                    <a:pt x="4060977" y="253847"/>
                  </a:lnTo>
                  <a:lnTo>
                    <a:pt x="4060977" y="0"/>
                  </a:lnTo>
                  <a:close/>
                </a:path>
                <a:path w="10932160" h="8602345">
                  <a:moveTo>
                    <a:pt x="7550886" y="5355501"/>
                  </a:moveTo>
                  <a:lnTo>
                    <a:pt x="6857403" y="5355501"/>
                  </a:lnTo>
                  <a:lnTo>
                    <a:pt x="6857403" y="5609336"/>
                  </a:lnTo>
                  <a:lnTo>
                    <a:pt x="7550886" y="5609336"/>
                  </a:lnTo>
                  <a:lnTo>
                    <a:pt x="7550886" y="5355501"/>
                  </a:lnTo>
                  <a:close/>
                </a:path>
                <a:path w="10932160" h="8602345">
                  <a:moveTo>
                    <a:pt x="7572794" y="0"/>
                  </a:moveTo>
                  <a:lnTo>
                    <a:pt x="6857060" y="0"/>
                  </a:lnTo>
                  <a:lnTo>
                    <a:pt x="6857060" y="253847"/>
                  </a:lnTo>
                  <a:lnTo>
                    <a:pt x="7572794" y="253847"/>
                  </a:lnTo>
                  <a:lnTo>
                    <a:pt x="7572794" y="0"/>
                  </a:lnTo>
                  <a:close/>
                </a:path>
                <a:path w="10932160" h="8602345">
                  <a:moveTo>
                    <a:pt x="10931563" y="0"/>
                  </a:moveTo>
                  <a:lnTo>
                    <a:pt x="10293109" y="0"/>
                  </a:lnTo>
                  <a:lnTo>
                    <a:pt x="10293109" y="253847"/>
                  </a:lnTo>
                  <a:lnTo>
                    <a:pt x="10931563" y="253847"/>
                  </a:lnTo>
                  <a:lnTo>
                    <a:pt x="10931563" y="0"/>
                  </a:lnTo>
                  <a:close/>
                </a:path>
              </a:pathLst>
            </a:custGeom>
            <a:solidFill>
              <a:srgbClr val="00B3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1" name="object 121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Das</a:t>
            </a:r>
            <a:r>
              <a:rPr spc="-25" dirty="0"/>
              <a:t> </a:t>
            </a:r>
            <a:r>
              <a:rPr dirty="0"/>
              <a:t>bin</a:t>
            </a:r>
            <a:r>
              <a:rPr spc="-20" dirty="0"/>
              <a:t> </a:t>
            </a:r>
            <a:r>
              <a:rPr dirty="0"/>
              <a:t>ich</a:t>
            </a:r>
            <a:r>
              <a:rPr spc="-20" dirty="0"/>
              <a:t> </a:t>
            </a:r>
            <a:r>
              <a:rPr dirty="0"/>
              <a:t>und</a:t>
            </a:r>
            <a:r>
              <a:rPr spc="-20" dirty="0"/>
              <a:t> </a:t>
            </a:r>
            <a:r>
              <a:rPr dirty="0"/>
              <a:t>meine</a:t>
            </a:r>
            <a:r>
              <a:rPr spc="-20" dirty="0"/>
              <a:t> </a:t>
            </a:r>
            <a:r>
              <a:rPr spc="-525" dirty="0"/>
              <a:t>F</a:t>
            </a:r>
            <a:r>
              <a:rPr spc="25" dirty="0"/>
              <a:t>amilie</a:t>
            </a:r>
          </a:p>
        </p:txBody>
      </p:sp>
      <p:sp>
        <p:nvSpPr>
          <p:cNvPr id="122" name="object 122"/>
          <p:cNvSpPr txBox="1"/>
          <p:nvPr/>
        </p:nvSpPr>
        <p:spPr>
          <a:xfrm>
            <a:off x="12923349" y="255818"/>
            <a:ext cx="875030" cy="240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spc="-30" dirty="0">
                <a:solidFill>
                  <a:srgbClr val="231F20"/>
                </a:solidFill>
                <a:latin typeface="Fredoka Light"/>
                <a:cs typeface="Fredoka Light"/>
              </a:rPr>
              <a:t>Format</a:t>
            </a:r>
            <a:r>
              <a:rPr sz="1400" spc="-45" dirty="0">
                <a:solidFill>
                  <a:srgbClr val="231F20"/>
                </a:solidFill>
                <a:latin typeface="Fredoka Light"/>
                <a:cs typeface="Fredoka Ligh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Fredoka Light"/>
                <a:cs typeface="Fredoka Light"/>
              </a:rPr>
              <a:t>A2</a:t>
            </a:r>
            <a:endParaRPr sz="1400">
              <a:latin typeface="Fredoka Light"/>
              <a:cs typeface="Fredoka Light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302629" y="7621250"/>
            <a:ext cx="666115" cy="312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850" spc="-20" dirty="0">
                <a:solidFill>
                  <a:srgbClr val="FFFFFF"/>
                </a:solidFill>
                <a:latin typeface="Fredoka Medium"/>
                <a:cs typeface="Fredoka Medium"/>
              </a:rPr>
              <a:t>Mama</a:t>
            </a:r>
            <a:endParaRPr sz="1850">
              <a:latin typeface="Fredoka Medium"/>
              <a:cs typeface="Fredoka Medium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302629" y="10613981"/>
            <a:ext cx="315595" cy="312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850" spc="-25" dirty="0">
                <a:solidFill>
                  <a:srgbClr val="FFFFFF"/>
                </a:solidFill>
                <a:latin typeface="Fredoka Medium"/>
                <a:cs typeface="Fredoka Medium"/>
              </a:rPr>
              <a:t>Ich</a:t>
            </a:r>
            <a:endParaRPr sz="1850">
              <a:latin typeface="Fredoka Medium"/>
              <a:cs typeface="Fredoka Medium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7160035" y="7621250"/>
            <a:ext cx="558800" cy="312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850" spc="-20" dirty="0">
                <a:solidFill>
                  <a:srgbClr val="FFFFFF"/>
                </a:solidFill>
                <a:latin typeface="Fredoka Medium"/>
                <a:cs typeface="Fredoka Medium"/>
              </a:rPr>
              <a:t>Papa</a:t>
            </a:r>
            <a:endParaRPr sz="1850">
              <a:latin typeface="Fredoka Medium"/>
              <a:cs typeface="Fredoka Medium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302629" y="1633545"/>
            <a:ext cx="13519150" cy="9448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00965">
              <a:lnSpc>
                <a:spcPct val="100000"/>
              </a:lnSpc>
              <a:spcBef>
                <a:spcPts val="130"/>
              </a:spcBef>
            </a:pPr>
            <a:r>
              <a:rPr sz="1800" spc="-40" dirty="0">
                <a:solidFill>
                  <a:srgbClr val="231F20"/>
                </a:solidFill>
                <a:latin typeface="Fredoka"/>
                <a:cs typeface="Fredoka"/>
              </a:rPr>
              <a:t>Aufgabe:</a:t>
            </a:r>
            <a:r>
              <a:rPr sz="1800" spc="-8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35" dirty="0">
                <a:solidFill>
                  <a:srgbClr val="231F20"/>
                </a:solidFill>
                <a:latin typeface="Fredoka"/>
                <a:cs typeface="Fredoka"/>
              </a:rPr>
              <a:t>Schneide</a:t>
            </a:r>
            <a:r>
              <a:rPr sz="1800" spc="-8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10" dirty="0">
                <a:solidFill>
                  <a:srgbClr val="231F20"/>
                </a:solidFill>
                <a:latin typeface="Fredoka"/>
                <a:cs typeface="Fredoka"/>
              </a:rPr>
              <a:t>die</a:t>
            </a:r>
            <a:r>
              <a:rPr sz="1800" spc="-75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Fredoka"/>
                <a:cs typeface="Fredoka"/>
              </a:rPr>
              <a:t>Bilder</a:t>
            </a:r>
            <a:r>
              <a:rPr sz="1800" spc="-9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20" dirty="0">
                <a:solidFill>
                  <a:srgbClr val="231F20"/>
                </a:solidFill>
                <a:latin typeface="Fredoka"/>
                <a:cs typeface="Fredoka"/>
              </a:rPr>
              <a:t>aus,</a:t>
            </a:r>
            <a:r>
              <a:rPr sz="1800" spc="-7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30" dirty="0">
                <a:solidFill>
                  <a:srgbClr val="231F20"/>
                </a:solidFill>
                <a:latin typeface="Fredoka"/>
                <a:cs typeface="Fredoka"/>
              </a:rPr>
              <a:t>die</a:t>
            </a:r>
            <a:r>
              <a:rPr sz="1800" spc="-85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20" dirty="0">
                <a:solidFill>
                  <a:srgbClr val="231F20"/>
                </a:solidFill>
                <a:latin typeface="Fredoka"/>
                <a:cs typeface="Fredoka"/>
              </a:rPr>
              <a:t>auf</a:t>
            </a:r>
            <a:r>
              <a:rPr sz="1800" spc="-75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20" dirty="0">
                <a:solidFill>
                  <a:srgbClr val="231F20"/>
                </a:solidFill>
                <a:latin typeface="Fredoka"/>
                <a:cs typeface="Fredoka"/>
              </a:rPr>
              <a:t>den</a:t>
            </a:r>
            <a:r>
              <a:rPr sz="1800" spc="-8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50" dirty="0">
                <a:solidFill>
                  <a:srgbClr val="231F20"/>
                </a:solidFill>
                <a:latin typeface="Fredoka"/>
                <a:cs typeface="Fredoka"/>
              </a:rPr>
              <a:t>Arbeitsblättern</a:t>
            </a:r>
            <a:r>
              <a:rPr sz="1800" spc="-65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Fredoka"/>
                <a:cs typeface="Fredoka"/>
              </a:rPr>
              <a:t>mit</a:t>
            </a:r>
            <a:r>
              <a:rPr sz="1800" spc="-7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Fredoka"/>
                <a:cs typeface="Fredoka"/>
              </a:rPr>
              <a:t>einer</a:t>
            </a:r>
            <a:r>
              <a:rPr sz="1800" spc="-7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50" dirty="0">
                <a:solidFill>
                  <a:srgbClr val="231F20"/>
                </a:solidFill>
                <a:latin typeface="Fredoka"/>
                <a:cs typeface="Fredoka"/>
              </a:rPr>
              <a:t>Schere</a:t>
            </a:r>
            <a:r>
              <a:rPr sz="1800" spc="-65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45" dirty="0">
                <a:solidFill>
                  <a:srgbClr val="231F20"/>
                </a:solidFill>
                <a:latin typeface="Fredoka"/>
                <a:cs typeface="Fredoka"/>
              </a:rPr>
              <a:t>gekennzeichnet</a:t>
            </a:r>
            <a:r>
              <a:rPr sz="1800" spc="-7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10" dirty="0">
                <a:solidFill>
                  <a:srgbClr val="231F20"/>
                </a:solidFill>
                <a:latin typeface="Fredoka"/>
                <a:cs typeface="Fredoka"/>
              </a:rPr>
              <a:t>sind</a:t>
            </a:r>
            <a:r>
              <a:rPr sz="1800" spc="-7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dirty="0">
                <a:solidFill>
                  <a:srgbClr val="231F20"/>
                </a:solidFill>
                <a:latin typeface="Fredoka"/>
                <a:cs typeface="Fredoka"/>
              </a:rPr>
              <a:t>und</a:t>
            </a:r>
            <a:r>
              <a:rPr sz="1800" spc="-7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Fredoka"/>
                <a:cs typeface="Fredoka"/>
              </a:rPr>
              <a:t>klebe</a:t>
            </a:r>
            <a:r>
              <a:rPr sz="1800" spc="-7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20" dirty="0">
                <a:solidFill>
                  <a:srgbClr val="231F20"/>
                </a:solidFill>
                <a:latin typeface="Fredoka"/>
                <a:cs typeface="Fredoka"/>
              </a:rPr>
              <a:t>sie</a:t>
            </a:r>
            <a:r>
              <a:rPr sz="1800" spc="-95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dirty="0">
                <a:solidFill>
                  <a:srgbClr val="231F20"/>
                </a:solidFill>
                <a:latin typeface="Fredoka"/>
                <a:cs typeface="Fredoka"/>
              </a:rPr>
              <a:t>an</a:t>
            </a:r>
            <a:r>
              <a:rPr sz="1800" spc="-7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10" dirty="0">
                <a:solidFill>
                  <a:srgbClr val="231F20"/>
                </a:solidFill>
                <a:latin typeface="Fredoka"/>
                <a:cs typeface="Fredoka"/>
              </a:rPr>
              <a:t>die</a:t>
            </a:r>
            <a:r>
              <a:rPr sz="1800" spc="-70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40" dirty="0">
                <a:solidFill>
                  <a:srgbClr val="231F20"/>
                </a:solidFill>
                <a:latin typeface="Fredoka"/>
                <a:cs typeface="Fredoka"/>
              </a:rPr>
              <a:t>passende</a:t>
            </a:r>
            <a:r>
              <a:rPr sz="1800" spc="-75" dirty="0">
                <a:solidFill>
                  <a:srgbClr val="231F20"/>
                </a:solidFill>
                <a:latin typeface="Fredoka"/>
                <a:cs typeface="Fredoka"/>
              </a:rPr>
              <a:t> </a:t>
            </a:r>
            <a:r>
              <a:rPr sz="1800" spc="-10" dirty="0">
                <a:solidFill>
                  <a:srgbClr val="231F20"/>
                </a:solidFill>
                <a:latin typeface="Fredoka"/>
                <a:cs typeface="Fredoka"/>
              </a:rPr>
              <a:t>Stelle.</a:t>
            </a:r>
            <a:endParaRPr sz="1800" dirty="0">
              <a:latin typeface="Fredoka"/>
              <a:cs typeface="Fredoka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800" dirty="0">
              <a:latin typeface="Fredoka"/>
              <a:cs typeface="Fredoka"/>
            </a:endParaRPr>
          </a:p>
          <a:p>
            <a:pPr marL="12700">
              <a:lnSpc>
                <a:spcPct val="100000"/>
              </a:lnSpc>
              <a:tabLst>
                <a:tab pos="3434715" algn="l"/>
                <a:tab pos="6869430" algn="l"/>
                <a:tab pos="10305415" algn="l"/>
              </a:tabLst>
            </a:pPr>
            <a:r>
              <a:rPr sz="1850" spc="-25" dirty="0">
                <a:solidFill>
                  <a:srgbClr val="FFFFFF"/>
                </a:solidFill>
                <a:latin typeface="Fredoka Medium"/>
                <a:cs typeface="Fredoka Medium"/>
              </a:rPr>
              <a:t>Oma</a:t>
            </a:r>
            <a:r>
              <a:rPr sz="1850" dirty="0">
                <a:solidFill>
                  <a:srgbClr val="FFFFFF"/>
                </a:solidFill>
                <a:latin typeface="Fredoka Medium"/>
                <a:cs typeface="Fredoka Medium"/>
              </a:rPr>
              <a:t>	</a:t>
            </a:r>
            <a:r>
              <a:rPr sz="1850" spc="-25" dirty="0">
                <a:solidFill>
                  <a:srgbClr val="FFFFFF"/>
                </a:solidFill>
                <a:latin typeface="Fredoka Medium"/>
                <a:cs typeface="Fredoka Medium"/>
              </a:rPr>
              <a:t>Opa</a:t>
            </a:r>
            <a:r>
              <a:rPr sz="1850" dirty="0">
                <a:solidFill>
                  <a:srgbClr val="FFFFFF"/>
                </a:solidFill>
                <a:latin typeface="Fredoka Medium"/>
                <a:cs typeface="Fredoka Medium"/>
              </a:rPr>
              <a:t>	</a:t>
            </a:r>
            <a:r>
              <a:rPr sz="1850" spc="-25" dirty="0">
                <a:solidFill>
                  <a:srgbClr val="FFFFFF"/>
                </a:solidFill>
                <a:latin typeface="Fredoka Medium"/>
                <a:cs typeface="Fredoka Medium"/>
              </a:rPr>
              <a:t>Oma</a:t>
            </a:r>
            <a:r>
              <a:rPr sz="1850" dirty="0">
                <a:solidFill>
                  <a:srgbClr val="FFFFFF"/>
                </a:solidFill>
                <a:latin typeface="Fredoka Medium"/>
                <a:cs typeface="Fredoka Medium"/>
              </a:rPr>
              <a:t>	</a:t>
            </a:r>
            <a:r>
              <a:rPr sz="1850" spc="-25" dirty="0">
                <a:solidFill>
                  <a:srgbClr val="FFFFFF"/>
                </a:solidFill>
                <a:latin typeface="Fredoka Medium"/>
                <a:cs typeface="Fredoka Medium"/>
              </a:rPr>
              <a:t>Opa</a:t>
            </a:r>
            <a:endParaRPr sz="1850" dirty="0">
              <a:latin typeface="Fredoka Medium"/>
              <a:cs typeface="Fredoka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3959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142</Words>
  <Application>Microsoft Macintosh PowerPoint</Application>
  <PresentationFormat>Benutzerdefiniert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Calibri</vt:lpstr>
      <vt:lpstr>Fredoka</vt:lpstr>
      <vt:lpstr>Fredoka Light</vt:lpstr>
      <vt:lpstr>Fredoka Medium</vt:lpstr>
      <vt:lpstr>Office Theme</vt:lpstr>
      <vt:lpstr>Das bin ich und meine Familie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 V2 hochkant.indd</dc:title>
  <cp:lastModifiedBy>Sevim Kaya</cp:lastModifiedBy>
  <cp:revision>1</cp:revision>
  <dcterms:created xsi:type="dcterms:W3CDTF">2026-04-14T18:39:08Z</dcterms:created>
  <dcterms:modified xsi:type="dcterms:W3CDTF">2026-04-14T18:39:48Z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2025-11-19T00:00:00Z</vt:filetime>
  </property>
  <property fmtid="{D5CDD505-2E9C-101B-9397-08002B2CF9AE}" pid="3" name="Creator">
    <vt:lpwstr>Adobe PDF Library 17.0</vt:lpwstr>
  </property>
  <property fmtid="{D5CDD505-2E9C-101B-9397-08002B2CF9AE}" pid="4" name="GTS_PDFXVersion">
    <vt:lpwstr>PDF/X-4</vt:lpwstr>
  </property>
  <property fmtid="{D5CDD505-2E9C-101B-9397-08002B2CF9AE}" pid="5" name="LastSaved">
    <vt:filetime>2026-04-14T00:00:00Z</vt:filetime>
  </property>
  <property fmtid="{D5CDD505-2E9C-101B-9397-08002B2CF9AE}" pid="6" name="Producer">
    <vt:lpwstr>ONLYOFFICE/9.3.1.8</vt:lpwstr>
  </property>
</Properties>
</file>